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dff7e443db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8a7dd4ba544d0"/>
  </p:sldMasterIdLst>
  <p:sldIdLst>
    <p:sldId xmlns:r="http://schemas.openxmlformats.org/officeDocument/2006/relationships" id="256" r:id="Rdfa58f4e015f46cc"/>
    <p:sldId xmlns:r="http://schemas.openxmlformats.org/officeDocument/2006/relationships" id="257" r:id="R3dae37d30aa748e7"/>
    <p:sldId xmlns:r="http://schemas.openxmlformats.org/officeDocument/2006/relationships" id="258" r:id="R510db70770824874"/>
    <p:sldId xmlns:r="http://schemas.openxmlformats.org/officeDocument/2006/relationships" id="259" r:id="Rfbe72ac81f7f444b"/>
    <p:sldId xmlns:r="http://schemas.openxmlformats.org/officeDocument/2006/relationships" id="260" r:id="Reb3267abcd184896"/>
    <p:sldId xmlns:r="http://schemas.openxmlformats.org/officeDocument/2006/relationships" id="261" r:id="R2b2b2af566e54c98"/>
    <p:sldId xmlns:r="http://schemas.openxmlformats.org/officeDocument/2006/relationships" id="262" r:id="Rf4097e39172f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8a7dd4ba544d0" /><Relationship Type="http://schemas.openxmlformats.org/officeDocument/2006/relationships/slide" Target="/ppt/slides/slide1.xml" Id="Rdfa58f4e015f46cc" /><Relationship Type="http://schemas.openxmlformats.org/officeDocument/2006/relationships/slide" Target="/ppt/slides/slide2.xml" Id="R3dae37d30aa748e7" /><Relationship Type="http://schemas.openxmlformats.org/officeDocument/2006/relationships/slide" Target="/ppt/slides/slide3.xml" Id="R510db70770824874" /><Relationship Type="http://schemas.openxmlformats.org/officeDocument/2006/relationships/slide" Target="/ppt/slides/slide4.xml" Id="Rfbe72ac81f7f444b" /><Relationship Type="http://schemas.openxmlformats.org/officeDocument/2006/relationships/slide" Target="/ppt/slides/slide5.xml" Id="Reb3267abcd184896" /><Relationship Type="http://schemas.openxmlformats.org/officeDocument/2006/relationships/slide" Target="/ppt/slides/slide6.xml" Id="R2b2b2af566e54c98" /><Relationship Type="http://schemas.openxmlformats.org/officeDocument/2006/relationships/slide" Target="/ppt/slides/slide7.xml" Id="Rf4097e39172f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2d2be7d520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ed35e3d2d4459" /><Relationship Type="http://schemas.openxmlformats.org/officeDocument/2006/relationships/theme" Target="/ppt/slideMasters/theme/theme1.xml" Id="Rcdb261c3b25544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ed35e3d2d44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5b032adc4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487505c4246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13191e2de42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6983b4a0f45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7088aa5a046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840394a3642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194abffb8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3XO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3XO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3 345 958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21 455 602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21 455 602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OBMASCHER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AMB Arkitekter AS, Pilestredet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921 031 017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3XO HOLDING AS</a:t>
            </a:r>
          </a:p>
        </p:txBody>
      </p:sp>
    </p:spTree>
  </p:cSld>
  <p:clrMapOvr>
    <a:masterClrMapping xmlns:a="http://schemas.openxmlformats.org/drawingml/2006/main"/>
  </p:clrMapOvr>
</p:sld>
</file>