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4340ef0a546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ff56b329b4b99"/>
  </p:sldMasterIdLst>
  <p:sldIdLst>
    <p:sldId xmlns:r="http://schemas.openxmlformats.org/officeDocument/2006/relationships" id="256" r:id="Rcc31d498ec324dc7"/>
    <p:sldId xmlns:r="http://schemas.openxmlformats.org/officeDocument/2006/relationships" id="257" r:id="Rf151b0e2b0bd4334"/>
    <p:sldId xmlns:r="http://schemas.openxmlformats.org/officeDocument/2006/relationships" id="258" r:id="Rae7d1259d6d74f27"/>
    <p:sldId xmlns:r="http://schemas.openxmlformats.org/officeDocument/2006/relationships" id="259" r:id="R5f81eda40c164efe"/>
    <p:sldId xmlns:r="http://schemas.openxmlformats.org/officeDocument/2006/relationships" id="260" r:id="Raab09e454c764934"/>
    <p:sldId xmlns:r="http://schemas.openxmlformats.org/officeDocument/2006/relationships" id="261" r:id="R12208e7c9d4244e5"/>
    <p:sldId xmlns:r="http://schemas.openxmlformats.org/officeDocument/2006/relationships" id="262" r:id="Rd0216d66ade7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ff56b329b4b99" /><Relationship Type="http://schemas.openxmlformats.org/officeDocument/2006/relationships/slide" Target="/ppt/slides/slide1.xml" Id="Rcc31d498ec324dc7" /><Relationship Type="http://schemas.openxmlformats.org/officeDocument/2006/relationships/slide" Target="/ppt/slides/slide2.xml" Id="Rf151b0e2b0bd4334" /><Relationship Type="http://schemas.openxmlformats.org/officeDocument/2006/relationships/slide" Target="/ppt/slides/slide3.xml" Id="Rae7d1259d6d74f27" /><Relationship Type="http://schemas.openxmlformats.org/officeDocument/2006/relationships/slide" Target="/ppt/slides/slide4.xml" Id="R5f81eda40c164efe" /><Relationship Type="http://schemas.openxmlformats.org/officeDocument/2006/relationships/slide" Target="/ppt/slides/slide5.xml" Id="Raab09e454c764934" /><Relationship Type="http://schemas.openxmlformats.org/officeDocument/2006/relationships/slide" Target="/ppt/slides/slide6.xml" Id="R12208e7c9d4244e5" /><Relationship Type="http://schemas.openxmlformats.org/officeDocument/2006/relationships/slide" Target="/ppt/slides/slide7.xml" Id="Rd0216d66ade7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445a7de45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ac22f9ba74bef" /><Relationship Type="http://schemas.openxmlformats.org/officeDocument/2006/relationships/theme" Target="/ppt/slideMasters/theme/theme1.xml" Id="R443d7b2e2ea24f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ac22f9ba74b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e3ee13154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033b4563a41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bc71e3c24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2dede06d148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4cad9c91d4d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fee64d17d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d2920a335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ENGELAND EIENDOM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467 605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10 285 712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ENGELAND KJELL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182C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921 027 761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ENGELAND EIENDOM AS</a:t>
            </a:r>
          </a:p>
        </p:txBody>
      </p:sp>
    </p:spTree>
  </p:cSld>
  <p:clrMapOvr>
    <a:masterClrMapping xmlns:a="http://schemas.openxmlformats.org/drawingml/2006/main"/>
  </p:clrMapOvr>
</p:sld>
</file>