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cc47d683fd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c33ad68ef54e38"/>
  </p:sldMasterIdLst>
  <p:sldIdLst>
    <p:sldId xmlns:r="http://schemas.openxmlformats.org/officeDocument/2006/relationships" id="256" r:id="Rccb2ee3f5f584eb9"/>
    <p:sldId xmlns:r="http://schemas.openxmlformats.org/officeDocument/2006/relationships" id="257" r:id="R7683fa67d94a44f4"/>
    <p:sldId xmlns:r="http://schemas.openxmlformats.org/officeDocument/2006/relationships" id="258" r:id="Rf303ba0df67a4da1"/>
    <p:sldId xmlns:r="http://schemas.openxmlformats.org/officeDocument/2006/relationships" id="259" r:id="R5492add76b8a499b"/>
    <p:sldId xmlns:r="http://schemas.openxmlformats.org/officeDocument/2006/relationships" id="260" r:id="Rf477ca17538c4665"/>
    <p:sldId xmlns:r="http://schemas.openxmlformats.org/officeDocument/2006/relationships" id="261" r:id="R1975eeecdc534416"/>
    <p:sldId xmlns:r="http://schemas.openxmlformats.org/officeDocument/2006/relationships" id="262" r:id="R727cde05e2de46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c33ad68ef54e38" /><Relationship Type="http://schemas.openxmlformats.org/officeDocument/2006/relationships/slide" Target="/ppt/slides/slide1.xml" Id="Rccb2ee3f5f584eb9" /><Relationship Type="http://schemas.openxmlformats.org/officeDocument/2006/relationships/slide" Target="/ppt/slides/slide2.xml" Id="R7683fa67d94a44f4" /><Relationship Type="http://schemas.openxmlformats.org/officeDocument/2006/relationships/slide" Target="/ppt/slides/slide3.xml" Id="Rf303ba0df67a4da1" /><Relationship Type="http://schemas.openxmlformats.org/officeDocument/2006/relationships/slide" Target="/ppt/slides/slide4.xml" Id="R5492add76b8a499b" /><Relationship Type="http://schemas.openxmlformats.org/officeDocument/2006/relationships/slide" Target="/ppt/slides/slide5.xml" Id="Rf477ca17538c4665" /><Relationship Type="http://schemas.openxmlformats.org/officeDocument/2006/relationships/slide" Target="/ppt/slides/slide6.xml" Id="R1975eeecdc534416" /><Relationship Type="http://schemas.openxmlformats.org/officeDocument/2006/relationships/slide" Target="/ppt/slides/slide7.xml" Id="R727cde05e2de46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87f4159d2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ad21a3a784312" /><Relationship Type="http://schemas.openxmlformats.org/officeDocument/2006/relationships/theme" Target="/ppt/slideMasters/theme/theme1.xml" Id="R738411e0c11544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4ad21a3a78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0aab70e21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721f5aa1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ed5ee4f3747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91d16e7d94b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acbec02e042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e8c8a100a43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28fc92e9c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HARRIS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HARRIS ADVOKATFIRMA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159 260 736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36 368 774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35 908 945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24 977 803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73 430 463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RØYRVIK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BØRJE LIHAUG HOFF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MELAND MADSEN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MATTERNE SKOGE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SCHADENBERG MATHIASSEN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DRÆGEBØ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Strømkaien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