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ffa43d29ca4e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0d1b2b3fee4210"/>
  </p:sldMasterIdLst>
  <p:sldIdLst>
    <p:sldId xmlns:r="http://schemas.openxmlformats.org/officeDocument/2006/relationships" id="256" r:id="Rbac59b5352fd487a"/>
    <p:sldId xmlns:r="http://schemas.openxmlformats.org/officeDocument/2006/relationships" id="257" r:id="R4ee6ede1866143c1"/>
    <p:sldId xmlns:r="http://schemas.openxmlformats.org/officeDocument/2006/relationships" id="258" r:id="R5cc4894ee7d642c9"/>
    <p:sldId xmlns:r="http://schemas.openxmlformats.org/officeDocument/2006/relationships" id="259" r:id="R149f6aec144d40d2"/>
    <p:sldId xmlns:r="http://schemas.openxmlformats.org/officeDocument/2006/relationships" id="260" r:id="Rbb8bfca03469474b"/>
    <p:sldId xmlns:r="http://schemas.openxmlformats.org/officeDocument/2006/relationships" id="261" r:id="Rbe1c98cc737c4bc2"/>
    <p:sldId xmlns:r="http://schemas.openxmlformats.org/officeDocument/2006/relationships" id="262" r:id="Rfc3beb5f225c49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d1b2b3fee4210" /><Relationship Type="http://schemas.openxmlformats.org/officeDocument/2006/relationships/slide" Target="/ppt/slides/slide1.xml" Id="Rbac59b5352fd487a" /><Relationship Type="http://schemas.openxmlformats.org/officeDocument/2006/relationships/slide" Target="/ppt/slides/slide2.xml" Id="R4ee6ede1866143c1" /><Relationship Type="http://schemas.openxmlformats.org/officeDocument/2006/relationships/slide" Target="/ppt/slides/slide3.xml" Id="R5cc4894ee7d642c9" /><Relationship Type="http://schemas.openxmlformats.org/officeDocument/2006/relationships/slide" Target="/ppt/slides/slide4.xml" Id="R149f6aec144d40d2" /><Relationship Type="http://schemas.openxmlformats.org/officeDocument/2006/relationships/slide" Target="/ppt/slides/slide5.xml" Id="Rbb8bfca03469474b" /><Relationship Type="http://schemas.openxmlformats.org/officeDocument/2006/relationships/slide" Target="/ppt/slides/slide6.xml" Id="Rbe1c98cc737c4bc2" /><Relationship Type="http://schemas.openxmlformats.org/officeDocument/2006/relationships/slide" Target="/ppt/slides/slide7.xml" Id="Rfc3beb5f225c49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bbcf9a4d5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deb23f9554508" /><Relationship Type="http://schemas.openxmlformats.org/officeDocument/2006/relationships/theme" Target="/ppt/slideMasters/theme/theme1.xml" Id="Rcc091dcd558a41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0deb23f955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a7b3f417b4f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c4a4ab9884f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0288c54d540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832145f62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6954b612f4f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274a3adfb4b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1b36c1b9e45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HARRIS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HARRIS ADVOKATFIRMA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159 260 736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36 368 774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35 908 945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24 977 803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73 430 463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RØYRVIK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BØRJE LIHAUG HOFF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MELAND MADSEN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MATTERNE SKOGE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SCHADENBERG MATHIASSEN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DRÆGEBØ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Strømkaien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921 027 583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