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3cfdc5ee7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ca6bb1a9947d1"/>
  </p:sldMasterIdLst>
  <p:sldIdLst>
    <p:sldId xmlns:r="http://schemas.openxmlformats.org/officeDocument/2006/relationships" id="256" r:id="R84b50637d3a64da9"/>
    <p:sldId xmlns:r="http://schemas.openxmlformats.org/officeDocument/2006/relationships" id="257" r:id="Rf34c2bce66c44eee"/>
    <p:sldId xmlns:r="http://schemas.openxmlformats.org/officeDocument/2006/relationships" id="258" r:id="R82acc8687b294cd2"/>
    <p:sldId xmlns:r="http://schemas.openxmlformats.org/officeDocument/2006/relationships" id="259" r:id="R2b4cd412ff8e41e0"/>
    <p:sldId xmlns:r="http://schemas.openxmlformats.org/officeDocument/2006/relationships" id="260" r:id="Rb622cb09f88045e4"/>
    <p:sldId xmlns:r="http://schemas.openxmlformats.org/officeDocument/2006/relationships" id="261" r:id="Rb5d837f696ba4a7f"/>
    <p:sldId xmlns:r="http://schemas.openxmlformats.org/officeDocument/2006/relationships" id="262" r:id="Rab325550614d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ca6bb1a9947d1" /><Relationship Type="http://schemas.openxmlformats.org/officeDocument/2006/relationships/slide" Target="/ppt/slides/slide1.xml" Id="R84b50637d3a64da9" /><Relationship Type="http://schemas.openxmlformats.org/officeDocument/2006/relationships/slide" Target="/ppt/slides/slide2.xml" Id="Rf34c2bce66c44eee" /><Relationship Type="http://schemas.openxmlformats.org/officeDocument/2006/relationships/slide" Target="/ppt/slides/slide3.xml" Id="R82acc8687b294cd2" /><Relationship Type="http://schemas.openxmlformats.org/officeDocument/2006/relationships/slide" Target="/ppt/slides/slide4.xml" Id="R2b4cd412ff8e41e0" /><Relationship Type="http://schemas.openxmlformats.org/officeDocument/2006/relationships/slide" Target="/ppt/slides/slide5.xml" Id="Rb622cb09f88045e4" /><Relationship Type="http://schemas.openxmlformats.org/officeDocument/2006/relationships/slide" Target="/ppt/slides/slide6.xml" Id="Rb5d837f696ba4a7f" /><Relationship Type="http://schemas.openxmlformats.org/officeDocument/2006/relationships/slide" Target="/ppt/slides/slide7.xml" Id="Rab325550614d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9ab4db34a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27f15295481e" /><Relationship Type="http://schemas.openxmlformats.org/officeDocument/2006/relationships/theme" Target="/ppt/slideMasters/theme/theme1.xml" Id="R1d88f8a483c1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027f15295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3d02e0a9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22cef230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66f97932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93d708ba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f0c3b1e7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03d737d6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62b86e89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ALTEGA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PERLINGHI MARIA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Motbakkene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