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316a2c84d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19f68a89d4370"/>
  </p:sldMasterIdLst>
  <p:sldIdLst>
    <p:sldId xmlns:r="http://schemas.openxmlformats.org/officeDocument/2006/relationships" id="256" r:id="Re1c1437f37784ded"/>
    <p:sldId xmlns:r="http://schemas.openxmlformats.org/officeDocument/2006/relationships" id="257" r:id="R50b66a7e41b94404"/>
    <p:sldId xmlns:r="http://schemas.openxmlformats.org/officeDocument/2006/relationships" id="258" r:id="Ra8c80776b0054c07"/>
    <p:sldId xmlns:r="http://schemas.openxmlformats.org/officeDocument/2006/relationships" id="259" r:id="R0ce281d2708d4227"/>
    <p:sldId xmlns:r="http://schemas.openxmlformats.org/officeDocument/2006/relationships" id="260" r:id="R782856a298d84b41"/>
    <p:sldId xmlns:r="http://schemas.openxmlformats.org/officeDocument/2006/relationships" id="261" r:id="R93ec24979ff144a3"/>
    <p:sldId xmlns:r="http://schemas.openxmlformats.org/officeDocument/2006/relationships" id="262" r:id="R1dcaf9edd0a7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19f68a89d4370" /><Relationship Type="http://schemas.openxmlformats.org/officeDocument/2006/relationships/slide" Target="/ppt/slides/slide1.xml" Id="Re1c1437f37784ded" /><Relationship Type="http://schemas.openxmlformats.org/officeDocument/2006/relationships/slide" Target="/ppt/slides/slide2.xml" Id="R50b66a7e41b94404" /><Relationship Type="http://schemas.openxmlformats.org/officeDocument/2006/relationships/slide" Target="/ppt/slides/slide3.xml" Id="Ra8c80776b0054c07" /><Relationship Type="http://schemas.openxmlformats.org/officeDocument/2006/relationships/slide" Target="/ppt/slides/slide4.xml" Id="R0ce281d2708d4227" /><Relationship Type="http://schemas.openxmlformats.org/officeDocument/2006/relationships/slide" Target="/ppt/slides/slide5.xml" Id="R782856a298d84b41" /><Relationship Type="http://schemas.openxmlformats.org/officeDocument/2006/relationships/slide" Target="/ppt/slides/slide6.xml" Id="R93ec24979ff144a3" /><Relationship Type="http://schemas.openxmlformats.org/officeDocument/2006/relationships/slide" Target="/ppt/slides/slide7.xml" Id="R1dcaf9edd0a7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39cad2960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949cbdd804875" /><Relationship Type="http://schemas.openxmlformats.org/officeDocument/2006/relationships/theme" Target="/ppt/slideMasters/theme/theme1.xml" Id="R29220ed04070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949cbdd80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a1755445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0dfa9eb8747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b8357a9a1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c0335012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cb2aea22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1d475313047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8b5c4dad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CODETRUST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CODETRUST CONSULTING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1 271 542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990 252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750 506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1 939 980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Movikveien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921 020 945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CODETRUST CONSULTING AS</a:t>
            </a:r>
          </a:p>
        </p:txBody>
      </p:sp>
    </p:spTree>
  </p:cSld>
  <p:clrMapOvr>
    <a:masterClrMapping xmlns:a="http://schemas.openxmlformats.org/drawingml/2006/main"/>
  </p:clrMapOvr>
</p:sld>
</file>