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4b5247e5b047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572a5331a14d5e"/>
  </p:sldMasterIdLst>
  <p:sldIdLst>
    <p:sldId xmlns:r="http://schemas.openxmlformats.org/officeDocument/2006/relationships" id="256" r:id="Rd9fa670cb6c543e4"/>
    <p:sldId xmlns:r="http://schemas.openxmlformats.org/officeDocument/2006/relationships" id="257" r:id="R70fcab31456e4107"/>
    <p:sldId xmlns:r="http://schemas.openxmlformats.org/officeDocument/2006/relationships" id="258" r:id="Ra7cf4f1c14fe4f2b"/>
    <p:sldId xmlns:r="http://schemas.openxmlformats.org/officeDocument/2006/relationships" id="259" r:id="Rc3f56d10fff94b68"/>
    <p:sldId xmlns:r="http://schemas.openxmlformats.org/officeDocument/2006/relationships" id="260" r:id="R962797f307e643cd"/>
    <p:sldId xmlns:r="http://schemas.openxmlformats.org/officeDocument/2006/relationships" id="261" r:id="R06a9aed08a424b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572a5331a14d5e" /><Relationship Type="http://schemas.openxmlformats.org/officeDocument/2006/relationships/slide" Target="/ppt/slides/slide1.xml" Id="Rd9fa670cb6c543e4" /><Relationship Type="http://schemas.openxmlformats.org/officeDocument/2006/relationships/slide" Target="/ppt/slides/slide2.xml" Id="R70fcab31456e4107" /><Relationship Type="http://schemas.openxmlformats.org/officeDocument/2006/relationships/slide" Target="/ppt/slides/slide3.xml" Id="Ra7cf4f1c14fe4f2b" /><Relationship Type="http://schemas.openxmlformats.org/officeDocument/2006/relationships/slide" Target="/ppt/slides/slide4.xml" Id="Rc3f56d10fff94b68" /><Relationship Type="http://schemas.openxmlformats.org/officeDocument/2006/relationships/slide" Target="/ppt/slides/slide5.xml" Id="R962797f307e643cd" /><Relationship Type="http://schemas.openxmlformats.org/officeDocument/2006/relationships/slide" Target="/ppt/slides/slide6.xml" Id="R06a9aed08a424b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5e73873f1345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60047017a74500" /><Relationship Type="http://schemas.openxmlformats.org/officeDocument/2006/relationships/theme" Target="/ppt/slideMasters/theme/theme1.xml" Id="R5412d62ca9d24d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60047017a745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4b3ff8f84949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a8e8600d64f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7737ff8294b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7bf27bb24d49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e6a5131c84d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4b9fa66154d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MAGNUS AASE RH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RH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2 933 348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2 677 665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2 081 821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4 274 496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921 020 139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