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3f61cc6b044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6d61de3d345f2"/>
  </p:sldMasterIdLst>
  <p:sldIdLst>
    <p:sldId xmlns:r="http://schemas.openxmlformats.org/officeDocument/2006/relationships" id="256" r:id="R418eefe7ec7e4837"/>
    <p:sldId xmlns:r="http://schemas.openxmlformats.org/officeDocument/2006/relationships" id="257" r:id="Ra92f506cb9504ea7"/>
    <p:sldId xmlns:r="http://schemas.openxmlformats.org/officeDocument/2006/relationships" id="258" r:id="Recaeff40bb7548b0"/>
    <p:sldId xmlns:r="http://schemas.openxmlformats.org/officeDocument/2006/relationships" id="259" r:id="R0cec279c49164e06"/>
    <p:sldId xmlns:r="http://schemas.openxmlformats.org/officeDocument/2006/relationships" id="260" r:id="R8cde5d3ed7214b06"/>
    <p:sldId xmlns:r="http://schemas.openxmlformats.org/officeDocument/2006/relationships" id="261" r:id="R89480e6ac3064d61"/>
    <p:sldId xmlns:r="http://schemas.openxmlformats.org/officeDocument/2006/relationships" id="262" r:id="Rab8594d1a64a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6d61de3d345f2" /><Relationship Type="http://schemas.openxmlformats.org/officeDocument/2006/relationships/slide" Target="/ppt/slides/slide1.xml" Id="R418eefe7ec7e4837" /><Relationship Type="http://schemas.openxmlformats.org/officeDocument/2006/relationships/slide" Target="/ppt/slides/slide2.xml" Id="Ra92f506cb9504ea7" /><Relationship Type="http://schemas.openxmlformats.org/officeDocument/2006/relationships/slide" Target="/ppt/slides/slide3.xml" Id="Recaeff40bb7548b0" /><Relationship Type="http://schemas.openxmlformats.org/officeDocument/2006/relationships/slide" Target="/ppt/slides/slide4.xml" Id="R0cec279c49164e06" /><Relationship Type="http://schemas.openxmlformats.org/officeDocument/2006/relationships/slide" Target="/ppt/slides/slide5.xml" Id="R8cde5d3ed7214b06" /><Relationship Type="http://schemas.openxmlformats.org/officeDocument/2006/relationships/slide" Target="/ppt/slides/slide6.xml" Id="R89480e6ac3064d61" /><Relationship Type="http://schemas.openxmlformats.org/officeDocument/2006/relationships/slide" Target="/ppt/slides/slide7.xml" Id="Rab8594d1a64a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8d4e5dfe6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090e964b24326" /><Relationship Type="http://schemas.openxmlformats.org/officeDocument/2006/relationships/theme" Target="/ppt/slideMasters/theme/theme1.xml" Id="Rb174b2c9d9bc45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090e964b243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6ac99cfc1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73ff909d6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4115dc3b3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11958a6542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dbda6988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d02a63a8e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21d9c0723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KORBU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KORBU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11 556 284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JOHN KORBU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Sporveisgata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