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a34e46648f4b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b77943d8f041d7"/>
  </p:sldMasterIdLst>
  <p:sldIdLst>
    <p:sldId xmlns:r="http://schemas.openxmlformats.org/officeDocument/2006/relationships" id="256" r:id="R854f12640e39442e"/>
    <p:sldId xmlns:r="http://schemas.openxmlformats.org/officeDocument/2006/relationships" id="257" r:id="Ra76adc3ba33a4e72"/>
    <p:sldId xmlns:r="http://schemas.openxmlformats.org/officeDocument/2006/relationships" id="258" r:id="R4f25f14f8cb44411"/>
    <p:sldId xmlns:r="http://schemas.openxmlformats.org/officeDocument/2006/relationships" id="259" r:id="Rc89d066d96054529"/>
    <p:sldId xmlns:r="http://schemas.openxmlformats.org/officeDocument/2006/relationships" id="260" r:id="R46e27b4d63784985"/>
    <p:sldId xmlns:r="http://schemas.openxmlformats.org/officeDocument/2006/relationships" id="261" r:id="R857329543f69437d"/>
    <p:sldId xmlns:r="http://schemas.openxmlformats.org/officeDocument/2006/relationships" id="262" r:id="R92f586cfd73346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77943d8f041d7" /><Relationship Type="http://schemas.openxmlformats.org/officeDocument/2006/relationships/slide" Target="/ppt/slides/slide1.xml" Id="R854f12640e39442e" /><Relationship Type="http://schemas.openxmlformats.org/officeDocument/2006/relationships/slide" Target="/ppt/slides/slide2.xml" Id="Ra76adc3ba33a4e72" /><Relationship Type="http://schemas.openxmlformats.org/officeDocument/2006/relationships/slide" Target="/ppt/slides/slide3.xml" Id="R4f25f14f8cb44411" /><Relationship Type="http://schemas.openxmlformats.org/officeDocument/2006/relationships/slide" Target="/ppt/slides/slide4.xml" Id="Rc89d066d96054529" /><Relationship Type="http://schemas.openxmlformats.org/officeDocument/2006/relationships/slide" Target="/ppt/slides/slide5.xml" Id="R46e27b4d63784985" /><Relationship Type="http://schemas.openxmlformats.org/officeDocument/2006/relationships/slide" Target="/ppt/slides/slide6.xml" Id="R857329543f69437d" /><Relationship Type="http://schemas.openxmlformats.org/officeDocument/2006/relationships/slide" Target="/ppt/slides/slide7.xml" Id="R92f586cfd73346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38a5d86174c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de9ffa5d240ea" /><Relationship Type="http://schemas.openxmlformats.org/officeDocument/2006/relationships/theme" Target="/ppt/slideMasters/theme/theme1.xml" Id="Re38caa14eed544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cde9ffa5d240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c0ad73aa845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de9f9c17d4b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df2c5b8414b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a49a22cea43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7b0a119e447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7ea9e1d3b4c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43678affa45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ENTREPRENØR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53 708 232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934 059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210 812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2 938 331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28 692 343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FUNDUS AS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HJEMLI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Vestmovegen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921 005 121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ENTREPRENØR AS</a:t>
            </a:r>
          </a:p>
        </p:txBody>
      </p:sp>
    </p:spTree>
  </p:cSld>
  <p:clrMapOvr>
    <a:masterClrMapping xmlns:a="http://schemas.openxmlformats.org/drawingml/2006/main"/>
  </p:clrMapOvr>
</p:sld>
</file>