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0a70e528ed4c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84cf861e234662"/>
  </p:sldMasterIdLst>
  <p:sldIdLst>
    <p:sldId xmlns:r="http://schemas.openxmlformats.org/officeDocument/2006/relationships" id="256" r:id="Rb98cf66b3a8248fc"/>
    <p:sldId xmlns:r="http://schemas.openxmlformats.org/officeDocument/2006/relationships" id="257" r:id="R1e85e4be107042fb"/>
    <p:sldId xmlns:r="http://schemas.openxmlformats.org/officeDocument/2006/relationships" id="258" r:id="R1cfc45b11dc644f3"/>
    <p:sldId xmlns:r="http://schemas.openxmlformats.org/officeDocument/2006/relationships" id="259" r:id="R4a4d84c7e17f40b5"/>
    <p:sldId xmlns:r="http://schemas.openxmlformats.org/officeDocument/2006/relationships" id="260" r:id="R98ac069066544426"/>
    <p:sldId xmlns:r="http://schemas.openxmlformats.org/officeDocument/2006/relationships" id="261" r:id="Ra0506d44c6f045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84cf861e234662" /><Relationship Type="http://schemas.openxmlformats.org/officeDocument/2006/relationships/slide" Target="/ppt/slides/slide1.xml" Id="Rb98cf66b3a8248fc" /><Relationship Type="http://schemas.openxmlformats.org/officeDocument/2006/relationships/slide" Target="/ppt/slides/slide2.xml" Id="R1e85e4be107042fb" /><Relationship Type="http://schemas.openxmlformats.org/officeDocument/2006/relationships/slide" Target="/ppt/slides/slide3.xml" Id="R1cfc45b11dc644f3" /><Relationship Type="http://schemas.openxmlformats.org/officeDocument/2006/relationships/slide" Target="/ppt/slides/slide4.xml" Id="R4a4d84c7e17f40b5" /><Relationship Type="http://schemas.openxmlformats.org/officeDocument/2006/relationships/slide" Target="/ppt/slides/slide5.xml" Id="R98ac069066544426" /><Relationship Type="http://schemas.openxmlformats.org/officeDocument/2006/relationships/slide" Target="/ppt/slides/slide6.xml" Id="Ra0506d44c6f045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de917913f647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e030d33874634" /><Relationship Type="http://schemas.openxmlformats.org/officeDocument/2006/relationships/theme" Target="/ppt/slideMasters/theme/theme1.xml" Id="R40c0ff709c8144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9e030d338746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88b9611b54f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8d112b1e245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c4cce572044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3311cb24442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ac18bb2834d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434e813b749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TRYSIL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TRYSIL ENTREPRENØR AS ble etablert [år] og holder til i Trysil.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FUNDUS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Vestmovegen 17A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2420 Trysil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921 005 121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 ENTREPRENØR AS</a:t>
            </a:r>
          </a:p>
        </p:txBody>
      </p:sp>
    </p:spTree>
  </p:cSld>
  <p:clrMapOvr>
    <a:masterClrMapping xmlns:a="http://schemas.openxmlformats.org/drawingml/2006/main"/>
  </p:clrMapOvr>
</p:sld>
</file>