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9208331459d427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621cd59849f4d46"/>
  </p:sldMasterIdLst>
  <p:sldIdLst>
    <p:sldId xmlns:r="http://schemas.openxmlformats.org/officeDocument/2006/relationships" id="256" r:id="R2e467147b92d462e"/>
    <p:sldId xmlns:r="http://schemas.openxmlformats.org/officeDocument/2006/relationships" id="257" r:id="R9e58fac67dc141ea"/>
    <p:sldId xmlns:r="http://schemas.openxmlformats.org/officeDocument/2006/relationships" id="258" r:id="R9464d078dba44c78"/>
    <p:sldId xmlns:r="http://schemas.openxmlformats.org/officeDocument/2006/relationships" id="259" r:id="R37a95920f620483a"/>
    <p:sldId xmlns:r="http://schemas.openxmlformats.org/officeDocument/2006/relationships" id="260" r:id="R33748fb52e2949ca"/>
    <p:sldId xmlns:r="http://schemas.openxmlformats.org/officeDocument/2006/relationships" id="261" r:id="R7a6a9fe4fdd247bf"/>
    <p:sldId xmlns:r="http://schemas.openxmlformats.org/officeDocument/2006/relationships" id="262" r:id="Rbb54f722ba56436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21cd59849f4d46" /><Relationship Type="http://schemas.openxmlformats.org/officeDocument/2006/relationships/slide" Target="/ppt/slides/slide1.xml" Id="R2e467147b92d462e" /><Relationship Type="http://schemas.openxmlformats.org/officeDocument/2006/relationships/slide" Target="/ppt/slides/slide2.xml" Id="R9e58fac67dc141ea" /><Relationship Type="http://schemas.openxmlformats.org/officeDocument/2006/relationships/slide" Target="/ppt/slides/slide3.xml" Id="R9464d078dba44c78" /><Relationship Type="http://schemas.openxmlformats.org/officeDocument/2006/relationships/slide" Target="/ppt/slides/slide4.xml" Id="R37a95920f620483a" /><Relationship Type="http://schemas.openxmlformats.org/officeDocument/2006/relationships/slide" Target="/ppt/slides/slide5.xml" Id="R33748fb52e2949ca" /><Relationship Type="http://schemas.openxmlformats.org/officeDocument/2006/relationships/slide" Target="/ppt/slides/slide6.xml" Id="R7a6a9fe4fdd247bf" /><Relationship Type="http://schemas.openxmlformats.org/officeDocument/2006/relationships/slide" Target="/ppt/slides/slide7.xml" Id="Rbb54f722ba56436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6c091a93fd416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4714298b7c479c" /><Relationship Type="http://schemas.openxmlformats.org/officeDocument/2006/relationships/theme" Target="/ppt/slideMasters/theme/theme1.xml" Id="Rb93d7fa8571d44a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a4714298b7c479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4bb561ed53470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f5ead5d909449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c3be7dc8b94d2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65cbf2eb9241c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50fbc5873547e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89b1a3cae842f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8d444e00594cd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SKOLLERUD ANLEGG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SKOLLERUD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SKOLLERUD ANLEGG AS ble etablert [år] og holder til i Lommedalen.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SKOLLERUD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SKOLLERUD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SKOLLERUD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85 109 919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−2 501 367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−2 146 988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8 063 797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23 956 678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SKOLLERUD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SKOLLERUD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SKOLLERUD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Skollerudveien 96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1350 Lommedalen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921 003 021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SKOLLERUD ANLEGG AS</a:t>
            </a:r>
          </a:p>
        </p:txBody>
      </p:sp>
    </p:spTree>
  </p:cSld>
  <p:clrMapOvr>
    <a:masterClrMapping xmlns:a="http://schemas.openxmlformats.org/drawingml/2006/main"/>
  </p:clrMapOvr>
</p:sld>
</file>