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51f49dcbc142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22e09c67a54f2d"/>
  </p:sldMasterIdLst>
  <p:sldIdLst>
    <p:sldId xmlns:r="http://schemas.openxmlformats.org/officeDocument/2006/relationships" id="256" r:id="R633e4ed420364e66"/>
    <p:sldId xmlns:r="http://schemas.openxmlformats.org/officeDocument/2006/relationships" id="257" r:id="R6ce746252d8d4795"/>
    <p:sldId xmlns:r="http://schemas.openxmlformats.org/officeDocument/2006/relationships" id="258" r:id="R66d0c4448fa94764"/>
    <p:sldId xmlns:r="http://schemas.openxmlformats.org/officeDocument/2006/relationships" id="259" r:id="Rf7e6060adb494318"/>
    <p:sldId xmlns:r="http://schemas.openxmlformats.org/officeDocument/2006/relationships" id="260" r:id="R4ab689bb11df4cbf"/>
    <p:sldId xmlns:r="http://schemas.openxmlformats.org/officeDocument/2006/relationships" id="261" r:id="Rfa02060d54e44261"/>
    <p:sldId xmlns:r="http://schemas.openxmlformats.org/officeDocument/2006/relationships" id="262" r:id="Red1cbc934932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22e09c67a54f2d" /><Relationship Type="http://schemas.openxmlformats.org/officeDocument/2006/relationships/slide" Target="/ppt/slides/slide1.xml" Id="R633e4ed420364e66" /><Relationship Type="http://schemas.openxmlformats.org/officeDocument/2006/relationships/slide" Target="/ppt/slides/slide2.xml" Id="R6ce746252d8d4795" /><Relationship Type="http://schemas.openxmlformats.org/officeDocument/2006/relationships/slide" Target="/ppt/slides/slide3.xml" Id="R66d0c4448fa94764" /><Relationship Type="http://schemas.openxmlformats.org/officeDocument/2006/relationships/slide" Target="/ppt/slides/slide4.xml" Id="Rf7e6060adb494318" /><Relationship Type="http://schemas.openxmlformats.org/officeDocument/2006/relationships/slide" Target="/ppt/slides/slide5.xml" Id="R4ab689bb11df4cbf" /><Relationship Type="http://schemas.openxmlformats.org/officeDocument/2006/relationships/slide" Target="/ppt/slides/slide6.xml" Id="Rfa02060d54e44261" /><Relationship Type="http://schemas.openxmlformats.org/officeDocument/2006/relationships/slide" Target="/ppt/slides/slide7.xml" Id="Red1cbc934932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687b9bf15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be86205434c91" /><Relationship Type="http://schemas.openxmlformats.org/officeDocument/2006/relationships/theme" Target="/ppt/slideMasters/theme/theme1.xml" Id="Rbe1aa41de74b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be8620543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f892ef2a242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a0e4a98de40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c0eb06ac844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2e6dcbbe4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74bdb4b5e43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fcb46997b43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ca5a1f1d746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SKOLLERUD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SKOLLERUD ANLEGG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85 109 919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−2 501 367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−2 146 988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23 956 678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SKOLLERUD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Skollerudveien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921 003 021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ANLEGG AS</a:t>
            </a:r>
          </a:p>
        </p:txBody>
      </p:sp>
    </p:spTree>
  </p:cSld>
  <p:clrMapOvr>
    <a:masterClrMapping xmlns:a="http://schemas.openxmlformats.org/drawingml/2006/main"/>
  </p:clrMapOvr>
</p:sld>
</file>