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ec61bb610f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4362550354ba1"/>
  </p:sldMasterIdLst>
  <p:sldIdLst>
    <p:sldId xmlns:r="http://schemas.openxmlformats.org/officeDocument/2006/relationships" id="256" r:id="Rfd63558429c149db"/>
    <p:sldId xmlns:r="http://schemas.openxmlformats.org/officeDocument/2006/relationships" id="257" r:id="R74c34e6808df4e45"/>
    <p:sldId xmlns:r="http://schemas.openxmlformats.org/officeDocument/2006/relationships" id="258" r:id="R05cbd93b39c24bb0"/>
    <p:sldId xmlns:r="http://schemas.openxmlformats.org/officeDocument/2006/relationships" id="259" r:id="R5a39a007ac0a4284"/>
    <p:sldId xmlns:r="http://schemas.openxmlformats.org/officeDocument/2006/relationships" id="260" r:id="R5d913afc92434166"/>
    <p:sldId xmlns:r="http://schemas.openxmlformats.org/officeDocument/2006/relationships" id="261" r:id="R46c5c62d78f94f0f"/>
    <p:sldId xmlns:r="http://schemas.openxmlformats.org/officeDocument/2006/relationships" id="262" r:id="R2469f0c81179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4362550354ba1" /><Relationship Type="http://schemas.openxmlformats.org/officeDocument/2006/relationships/slide" Target="/ppt/slides/slide1.xml" Id="Rfd63558429c149db" /><Relationship Type="http://schemas.openxmlformats.org/officeDocument/2006/relationships/slide" Target="/ppt/slides/slide2.xml" Id="R74c34e6808df4e45" /><Relationship Type="http://schemas.openxmlformats.org/officeDocument/2006/relationships/slide" Target="/ppt/slides/slide3.xml" Id="R05cbd93b39c24bb0" /><Relationship Type="http://schemas.openxmlformats.org/officeDocument/2006/relationships/slide" Target="/ppt/slides/slide4.xml" Id="R5a39a007ac0a4284" /><Relationship Type="http://schemas.openxmlformats.org/officeDocument/2006/relationships/slide" Target="/ppt/slides/slide5.xml" Id="R5d913afc92434166" /><Relationship Type="http://schemas.openxmlformats.org/officeDocument/2006/relationships/slide" Target="/ppt/slides/slide6.xml" Id="R46c5c62d78f94f0f" /><Relationship Type="http://schemas.openxmlformats.org/officeDocument/2006/relationships/slide" Target="/ppt/slides/slide7.xml" Id="R2469f0c81179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72168eed5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01a9b682344fe" /><Relationship Type="http://schemas.openxmlformats.org/officeDocument/2006/relationships/theme" Target="/ppt/slideMasters/theme/theme1.xml" Id="R5a284e65287a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f01a9b6823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c2ed088ac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e58911986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a2dc63763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aa159238f46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72115c1fa42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45f37006849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06032c4d1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POLARBYGG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POLARBYGG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POLARBYGG TRONDHEIM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POLARBYGG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POLARBYGG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POLARBYGG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1 117 691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217 643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175 732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352 206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POLARBYGG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VARSI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POLARBYGG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H0401, Dyre Halses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920 995 705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POLARBYGG TRONDHEIM AS</a:t>
            </a:r>
          </a:p>
        </p:txBody>
      </p:sp>
    </p:spTree>
  </p:cSld>
  <p:clrMapOvr>
    <a:masterClrMapping xmlns:a="http://schemas.openxmlformats.org/drawingml/2006/main"/>
  </p:clrMapOvr>
</p:sld>
</file>