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da0d11f4b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97f924fc14dea"/>
  </p:sldMasterIdLst>
  <p:sldIdLst>
    <p:sldId xmlns:r="http://schemas.openxmlformats.org/officeDocument/2006/relationships" id="256" r:id="R2713a892b9d34b34"/>
    <p:sldId xmlns:r="http://schemas.openxmlformats.org/officeDocument/2006/relationships" id="257" r:id="R9f5a1847bc5f491e"/>
    <p:sldId xmlns:r="http://schemas.openxmlformats.org/officeDocument/2006/relationships" id="258" r:id="Rf9117f3537bb4b06"/>
    <p:sldId xmlns:r="http://schemas.openxmlformats.org/officeDocument/2006/relationships" id="259" r:id="R7d34f121233c4f34"/>
    <p:sldId xmlns:r="http://schemas.openxmlformats.org/officeDocument/2006/relationships" id="260" r:id="Rae3651c8e40447d9"/>
    <p:sldId xmlns:r="http://schemas.openxmlformats.org/officeDocument/2006/relationships" id="261" r:id="Rf931627b718f40f3"/>
    <p:sldId xmlns:r="http://schemas.openxmlformats.org/officeDocument/2006/relationships" id="262" r:id="R5f9d98856329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97f924fc14dea" /><Relationship Type="http://schemas.openxmlformats.org/officeDocument/2006/relationships/slide" Target="/ppt/slides/slide1.xml" Id="R2713a892b9d34b34" /><Relationship Type="http://schemas.openxmlformats.org/officeDocument/2006/relationships/slide" Target="/ppt/slides/slide2.xml" Id="R9f5a1847bc5f491e" /><Relationship Type="http://schemas.openxmlformats.org/officeDocument/2006/relationships/slide" Target="/ppt/slides/slide3.xml" Id="Rf9117f3537bb4b06" /><Relationship Type="http://schemas.openxmlformats.org/officeDocument/2006/relationships/slide" Target="/ppt/slides/slide4.xml" Id="R7d34f121233c4f34" /><Relationship Type="http://schemas.openxmlformats.org/officeDocument/2006/relationships/slide" Target="/ppt/slides/slide5.xml" Id="Rae3651c8e40447d9" /><Relationship Type="http://schemas.openxmlformats.org/officeDocument/2006/relationships/slide" Target="/ppt/slides/slide6.xml" Id="Rf931627b718f40f3" /><Relationship Type="http://schemas.openxmlformats.org/officeDocument/2006/relationships/slide" Target="/ppt/slides/slide7.xml" Id="R5f9d98856329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64d283e38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442d87944a6a" /><Relationship Type="http://schemas.openxmlformats.org/officeDocument/2006/relationships/theme" Target="/ppt/slideMasters/theme/theme1.xml" Id="Re5ffb0ebd56e41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c442d87944a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7ce68fbb6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f4d561d9d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50413d6eb44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cb9a01a4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8e27e33e5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803aafcd6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404100df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REGNSKAPSDATA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REGNSKAPSDATA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8 672 027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1 115 180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6 161 566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SOLVOR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bruk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920 993 435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REGNSKAPSDATA AS</a:t>
            </a:r>
          </a:p>
        </p:txBody>
      </p:sp>
    </p:spTree>
  </p:cSld>
  <p:clrMapOvr>
    <a:masterClrMapping xmlns:a="http://schemas.openxmlformats.org/drawingml/2006/main"/>
  </p:clrMapOvr>
</p:sld>
</file>