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8a537fe76a64bf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28615c189c344fe"/>
  </p:sldMasterIdLst>
  <p:sldIdLst>
    <p:sldId xmlns:r="http://schemas.openxmlformats.org/officeDocument/2006/relationships" id="256" r:id="Rb7f94394b6a84909"/>
    <p:sldId xmlns:r="http://schemas.openxmlformats.org/officeDocument/2006/relationships" id="257" r:id="Re6d1574c11634e63"/>
    <p:sldId xmlns:r="http://schemas.openxmlformats.org/officeDocument/2006/relationships" id="258" r:id="R990cefeb11ba4e46"/>
    <p:sldId xmlns:r="http://schemas.openxmlformats.org/officeDocument/2006/relationships" id="259" r:id="R268ee4535d894c92"/>
    <p:sldId xmlns:r="http://schemas.openxmlformats.org/officeDocument/2006/relationships" id="260" r:id="R685ee7c639b14440"/>
    <p:sldId xmlns:r="http://schemas.openxmlformats.org/officeDocument/2006/relationships" id="261" r:id="Re7f02f6d6df042d5"/>
    <p:sldId xmlns:r="http://schemas.openxmlformats.org/officeDocument/2006/relationships" id="262" r:id="R6ae41a7c94904da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28615c189c344fe" /><Relationship Type="http://schemas.openxmlformats.org/officeDocument/2006/relationships/slide" Target="/ppt/slides/slide1.xml" Id="Rb7f94394b6a84909" /><Relationship Type="http://schemas.openxmlformats.org/officeDocument/2006/relationships/slide" Target="/ppt/slides/slide2.xml" Id="Re6d1574c11634e63" /><Relationship Type="http://schemas.openxmlformats.org/officeDocument/2006/relationships/slide" Target="/ppt/slides/slide3.xml" Id="R990cefeb11ba4e46" /><Relationship Type="http://schemas.openxmlformats.org/officeDocument/2006/relationships/slide" Target="/ppt/slides/slide4.xml" Id="R268ee4535d894c92" /><Relationship Type="http://schemas.openxmlformats.org/officeDocument/2006/relationships/slide" Target="/ppt/slides/slide5.xml" Id="R685ee7c639b14440" /><Relationship Type="http://schemas.openxmlformats.org/officeDocument/2006/relationships/slide" Target="/ppt/slides/slide6.xml" Id="Re7f02f6d6df042d5" /><Relationship Type="http://schemas.openxmlformats.org/officeDocument/2006/relationships/slide" Target="/ppt/slides/slide7.xml" Id="R6ae41a7c94904da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dd4779e8234454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f106373d94beb" /><Relationship Type="http://schemas.openxmlformats.org/officeDocument/2006/relationships/theme" Target="/ppt/slideMasters/theme/theme1.xml" Id="R3cd6bbb1fd2046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91f106373d94be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48c57fd70d44e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01682718da43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2b0bc9df034b7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c599cc4cfd0416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0a12573f2419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daeb233e842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1d83d3150495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EIKER REGNSKAPSDATA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REGNSKAPSDATA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EIKER REGNSKAPSDATA AS ble etablert [år] og holder til i Hokksund.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REGNSKAPSDATA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REGNSKAPSDATA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REGNSKAPSDATA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8 672 027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3 739 433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2 956 284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1 115 180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6 161 566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REGNSKAPSDATA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SOLVOR BOGEN BAKKE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REGNSKAPSDATA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Loe bruk 13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3300 Hokksund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920 993 435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EIKER REGNSKAPSDATA AS</a:t>
            </a:r>
          </a:p>
        </p:txBody>
      </p:sp>
    </p:spTree>
  </p:cSld>
  <p:clrMapOvr>
    <a:masterClrMapping xmlns:a="http://schemas.openxmlformats.org/drawingml/2006/main"/>
  </p:clrMapOvr>
</p:sld>
</file>