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f872a8881242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37c944a7fc4a3f"/>
  </p:sldMasterIdLst>
  <p:sldIdLst>
    <p:sldId xmlns:r="http://schemas.openxmlformats.org/officeDocument/2006/relationships" id="256" r:id="Rb745899dd35f46d2"/>
    <p:sldId xmlns:r="http://schemas.openxmlformats.org/officeDocument/2006/relationships" id="257" r:id="Rf2c4769166ba49b6"/>
    <p:sldId xmlns:r="http://schemas.openxmlformats.org/officeDocument/2006/relationships" id="258" r:id="Rd0aeb567dc5d4a26"/>
    <p:sldId xmlns:r="http://schemas.openxmlformats.org/officeDocument/2006/relationships" id="259" r:id="R45fc6e915a2c4f11"/>
    <p:sldId xmlns:r="http://schemas.openxmlformats.org/officeDocument/2006/relationships" id="260" r:id="R1962193a17da4d69"/>
    <p:sldId xmlns:r="http://schemas.openxmlformats.org/officeDocument/2006/relationships" id="261" r:id="Rb60f3eb917294047"/>
    <p:sldId xmlns:r="http://schemas.openxmlformats.org/officeDocument/2006/relationships" id="262" r:id="Refd90010f10f4a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37c944a7fc4a3f" /><Relationship Type="http://schemas.openxmlformats.org/officeDocument/2006/relationships/slide" Target="/ppt/slides/slide1.xml" Id="Rb745899dd35f46d2" /><Relationship Type="http://schemas.openxmlformats.org/officeDocument/2006/relationships/slide" Target="/ppt/slides/slide2.xml" Id="Rf2c4769166ba49b6" /><Relationship Type="http://schemas.openxmlformats.org/officeDocument/2006/relationships/slide" Target="/ppt/slides/slide3.xml" Id="Rd0aeb567dc5d4a26" /><Relationship Type="http://schemas.openxmlformats.org/officeDocument/2006/relationships/slide" Target="/ppt/slides/slide4.xml" Id="R45fc6e915a2c4f11" /><Relationship Type="http://schemas.openxmlformats.org/officeDocument/2006/relationships/slide" Target="/ppt/slides/slide5.xml" Id="R1962193a17da4d69" /><Relationship Type="http://schemas.openxmlformats.org/officeDocument/2006/relationships/slide" Target="/ppt/slides/slide6.xml" Id="Rb60f3eb917294047" /><Relationship Type="http://schemas.openxmlformats.org/officeDocument/2006/relationships/slide" Target="/ppt/slides/slide7.xml" Id="Refd90010f10f4a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201d50e94145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3cb6e396640da" /><Relationship Type="http://schemas.openxmlformats.org/officeDocument/2006/relationships/theme" Target="/ppt/slideMasters/theme/theme1.xml" Id="R6ecbc47909784e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a3cb6e396640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7e543ef2543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b38d60bd248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cba848d9946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36ea27f75e48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a5541df63a49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b8fedba044c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81190c88c40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SBBM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SBBM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SBBM HOLDING AS ble etablert [år] og holder til i Skedsmokorset.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SBBM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SBBM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SBBM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−71 738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823 231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SBBM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MARTINSEN HANS FREDRIK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MARTINSEN REIDAR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SBBM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Tærud terrasse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2020 Skedsmokorset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920 993 389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SBBM HOLDING AS</a:t>
            </a:r>
          </a:p>
        </p:txBody>
      </p:sp>
    </p:spTree>
  </p:cSld>
  <p:clrMapOvr>
    <a:masterClrMapping xmlns:a="http://schemas.openxmlformats.org/drawingml/2006/main"/>
  </p:clrMapOvr>
</p:sld>
</file>