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e87fd571584a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ee542622f847cc"/>
  </p:sldMasterIdLst>
  <p:sldIdLst>
    <p:sldId xmlns:r="http://schemas.openxmlformats.org/officeDocument/2006/relationships" id="256" r:id="Ra23cde08d4d9490f"/>
    <p:sldId xmlns:r="http://schemas.openxmlformats.org/officeDocument/2006/relationships" id="257" r:id="R5f320ba6b07b44b0"/>
    <p:sldId xmlns:r="http://schemas.openxmlformats.org/officeDocument/2006/relationships" id="258" r:id="R0d8cbfcde5bf49cc"/>
    <p:sldId xmlns:r="http://schemas.openxmlformats.org/officeDocument/2006/relationships" id="259" r:id="R3f1a68e962a7455f"/>
    <p:sldId xmlns:r="http://schemas.openxmlformats.org/officeDocument/2006/relationships" id="260" r:id="Re7a0f31f2b6c4ea2"/>
    <p:sldId xmlns:r="http://schemas.openxmlformats.org/officeDocument/2006/relationships" id="261" r:id="Rd8f102454cd94eac"/>
    <p:sldId xmlns:r="http://schemas.openxmlformats.org/officeDocument/2006/relationships" id="262" r:id="Rc43aa7b07dc2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ee542622f847cc" /><Relationship Type="http://schemas.openxmlformats.org/officeDocument/2006/relationships/slide" Target="/ppt/slides/slide1.xml" Id="Ra23cde08d4d9490f" /><Relationship Type="http://schemas.openxmlformats.org/officeDocument/2006/relationships/slide" Target="/ppt/slides/slide2.xml" Id="R5f320ba6b07b44b0" /><Relationship Type="http://schemas.openxmlformats.org/officeDocument/2006/relationships/slide" Target="/ppt/slides/slide3.xml" Id="R0d8cbfcde5bf49cc" /><Relationship Type="http://schemas.openxmlformats.org/officeDocument/2006/relationships/slide" Target="/ppt/slides/slide4.xml" Id="R3f1a68e962a7455f" /><Relationship Type="http://schemas.openxmlformats.org/officeDocument/2006/relationships/slide" Target="/ppt/slides/slide5.xml" Id="Re7a0f31f2b6c4ea2" /><Relationship Type="http://schemas.openxmlformats.org/officeDocument/2006/relationships/slide" Target="/ppt/slides/slide6.xml" Id="Rd8f102454cd94eac" /><Relationship Type="http://schemas.openxmlformats.org/officeDocument/2006/relationships/slide" Target="/ppt/slides/slide7.xml" Id="Rc43aa7b07dc2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70cd997aee44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28a2fa6b546bf" /><Relationship Type="http://schemas.openxmlformats.org/officeDocument/2006/relationships/theme" Target="/ppt/slideMasters/theme/theme1.xml" Id="Ra1be42f78d5342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528a2fa6b546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36b19c204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c7d68491a46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d8ba545d943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984a9f35a40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3e61d598449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19b5c93004b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1e018b280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 REGNSKAP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 REGNSKAP 1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3 753 216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213 966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1 854 683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HOLAND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KJÆR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OLDEBRÅTEN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Strandparken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3187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 REGNSKAP 1 AS</a:t>
            </a:r>
          </a:p>
        </p:txBody>
      </p:sp>
    </p:spTree>
  </p:cSld>
  <p:clrMapOvr>
    <a:masterClrMapping xmlns:a="http://schemas.openxmlformats.org/drawingml/2006/main"/>
  </p:clrMapOvr>
</p:sld>
</file>