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91d2a5d43740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363a1d58244d2b"/>
  </p:sldMasterIdLst>
  <p:sldIdLst>
    <p:sldId xmlns:r="http://schemas.openxmlformats.org/officeDocument/2006/relationships" id="256" r:id="R4e845d313aa74a5d"/>
    <p:sldId xmlns:r="http://schemas.openxmlformats.org/officeDocument/2006/relationships" id="257" r:id="Rb5db726e73bd4451"/>
    <p:sldId xmlns:r="http://schemas.openxmlformats.org/officeDocument/2006/relationships" id="258" r:id="R503be5a7dcf046fc"/>
    <p:sldId xmlns:r="http://schemas.openxmlformats.org/officeDocument/2006/relationships" id="259" r:id="Rb096e2761ad5468e"/>
    <p:sldId xmlns:r="http://schemas.openxmlformats.org/officeDocument/2006/relationships" id="260" r:id="Rdf5e2a6ef85d4753"/>
    <p:sldId xmlns:r="http://schemas.openxmlformats.org/officeDocument/2006/relationships" id="261" r:id="R83dd0d225c8f4d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63a1d58244d2b" /><Relationship Type="http://schemas.openxmlformats.org/officeDocument/2006/relationships/slide" Target="/ppt/slides/slide1.xml" Id="R4e845d313aa74a5d" /><Relationship Type="http://schemas.openxmlformats.org/officeDocument/2006/relationships/slide" Target="/ppt/slides/slide2.xml" Id="Rb5db726e73bd4451" /><Relationship Type="http://schemas.openxmlformats.org/officeDocument/2006/relationships/slide" Target="/ppt/slides/slide3.xml" Id="R503be5a7dcf046fc" /><Relationship Type="http://schemas.openxmlformats.org/officeDocument/2006/relationships/slide" Target="/ppt/slides/slide4.xml" Id="Rb096e2761ad5468e" /><Relationship Type="http://schemas.openxmlformats.org/officeDocument/2006/relationships/slide" Target="/ppt/slides/slide5.xml" Id="Rdf5e2a6ef85d4753" /><Relationship Type="http://schemas.openxmlformats.org/officeDocument/2006/relationships/slide" Target="/ppt/slides/slide6.xml" Id="R83dd0d225c8f4d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8c417a16df41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5e73a51734fc5" /><Relationship Type="http://schemas.openxmlformats.org/officeDocument/2006/relationships/theme" Target="/ppt/slideMasters/theme/theme1.xml" Id="Rf9f91d01c8074b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b5e73a51734f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d207667ec40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9d3b63da24d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f9e0599bd41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144ea35504c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9aa0843ee4f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b40557c124e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ODONTIA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ODONTIA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ODONTIA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ODONTIA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ODONTIA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ODONTIA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4 778 010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239 240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2 495 009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3 997 425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ODONTIA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920 993 133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ODONTIA 10 AS</a:t>
            </a:r>
          </a:p>
        </p:txBody>
      </p:sp>
    </p:spTree>
  </p:cSld>
  <p:clrMapOvr>
    <a:masterClrMapping xmlns:a="http://schemas.openxmlformats.org/drawingml/2006/main"/>
  </p:clrMapOvr>
</p:sld>
</file>