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2215e1dc04a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19677f0e47443c"/>
  </p:sldMasterIdLst>
  <p:sldIdLst>
    <p:sldId xmlns:r="http://schemas.openxmlformats.org/officeDocument/2006/relationships" id="256" r:id="Re63f71e9075741cd"/>
    <p:sldId xmlns:r="http://schemas.openxmlformats.org/officeDocument/2006/relationships" id="257" r:id="Rde339f14e79044ca"/>
    <p:sldId xmlns:r="http://schemas.openxmlformats.org/officeDocument/2006/relationships" id="258" r:id="R9ca4744bcef04ea5"/>
    <p:sldId xmlns:r="http://schemas.openxmlformats.org/officeDocument/2006/relationships" id="259" r:id="Rf580039025a547b1"/>
    <p:sldId xmlns:r="http://schemas.openxmlformats.org/officeDocument/2006/relationships" id="260" r:id="R1988fb126eaf4d15"/>
    <p:sldId xmlns:r="http://schemas.openxmlformats.org/officeDocument/2006/relationships" id="261" r:id="R2eedb37422d04e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9677f0e47443c" /><Relationship Type="http://schemas.openxmlformats.org/officeDocument/2006/relationships/slide" Target="/ppt/slides/slide1.xml" Id="Re63f71e9075741cd" /><Relationship Type="http://schemas.openxmlformats.org/officeDocument/2006/relationships/slide" Target="/ppt/slides/slide2.xml" Id="Rde339f14e79044ca" /><Relationship Type="http://schemas.openxmlformats.org/officeDocument/2006/relationships/slide" Target="/ppt/slides/slide3.xml" Id="R9ca4744bcef04ea5" /><Relationship Type="http://schemas.openxmlformats.org/officeDocument/2006/relationships/slide" Target="/ppt/slides/slide4.xml" Id="Rf580039025a547b1" /><Relationship Type="http://schemas.openxmlformats.org/officeDocument/2006/relationships/slide" Target="/ppt/slides/slide5.xml" Id="R1988fb126eaf4d15" /><Relationship Type="http://schemas.openxmlformats.org/officeDocument/2006/relationships/slide" Target="/ppt/slides/slide6.xml" Id="R2eedb37422d04e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ac905855242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06fee1c944bb6" /><Relationship Type="http://schemas.openxmlformats.org/officeDocument/2006/relationships/theme" Target="/ppt/slideMasters/theme/theme1.xml" Id="R2978f9a5551d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206fee1c94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ce525907347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f7a2837a344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51ab21bbb4a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b8a4b49fe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25b88c46243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780c0f6954f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HAGFORS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HAGFORS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STURE HAGFORS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SUNDFÆR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HEIKE SUNDFÆR HAGFORS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Styrmannsvegen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920 992 439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