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fc6306b6f44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614d95f3f4e59"/>
  </p:sldMasterIdLst>
  <p:sldIdLst>
    <p:sldId xmlns:r="http://schemas.openxmlformats.org/officeDocument/2006/relationships" id="256" r:id="R1555cec26e3741c2"/>
    <p:sldId xmlns:r="http://schemas.openxmlformats.org/officeDocument/2006/relationships" id="257" r:id="R5adfcab418f04766"/>
    <p:sldId xmlns:r="http://schemas.openxmlformats.org/officeDocument/2006/relationships" id="258" r:id="R8abac932c99746d8"/>
    <p:sldId xmlns:r="http://schemas.openxmlformats.org/officeDocument/2006/relationships" id="259" r:id="R4cfe465db7c54a79"/>
    <p:sldId xmlns:r="http://schemas.openxmlformats.org/officeDocument/2006/relationships" id="260" r:id="R8272bee3f85240b6"/>
    <p:sldId xmlns:r="http://schemas.openxmlformats.org/officeDocument/2006/relationships" id="261" r:id="Rcb7f09ffafc14461"/>
    <p:sldId xmlns:r="http://schemas.openxmlformats.org/officeDocument/2006/relationships" id="262" r:id="Rec0d6e61d6db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614d95f3f4e59" /><Relationship Type="http://schemas.openxmlformats.org/officeDocument/2006/relationships/slide" Target="/ppt/slides/slide1.xml" Id="R1555cec26e3741c2" /><Relationship Type="http://schemas.openxmlformats.org/officeDocument/2006/relationships/slide" Target="/ppt/slides/slide2.xml" Id="R5adfcab418f04766" /><Relationship Type="http://schemas.openxmlformats.org/officeDocument/2006/relationships/slide" Target="/ppt/slides/slide3.xml" Id="R8abac932c99746d8" /><Relationship Type="http://schemas.openxmlformats.org/officeDocument/2006/relationships/slide" Target="/ppt/slides/slide4.xml" Id="R4cfe465db7c54a79" /><Relationship Type="http://schemas.openxmlformats.org/officeDocument/2006/relationships/slide" Target="/ppt/slides/slide5.xml" Id="R8272bee3f85240b6" /><Relationship Type="http://schemas.openxmlformats.org/officeDocument/2006/relationships/slide" Target="/ppt/slides/slide6.xml" Id="Rcb7f09ffafc14461" /><Relationship Type="http://schemas.openxmlformats.org/officeDocument/2006/relationships/slide" Target="/ppt/slides/slide7.xml" Id="Rec0d6e61d6db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934fec442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21f5ad080432d" /><Relationship Type="http://schemas.openxmlformats.org/officeDocument/2006/relationships/theme" Target="/ppt/slideMasters/theme/theme1.xml" Id="R3c06db5c0ce9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21f5ad08043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ef7a67901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0353a6549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2974daeaa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7dfd0a4d8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e4f77d7eb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873365b8b4b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e85d615db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LINDHJEM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LINDHJEM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6 318 655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1 358 605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3 409 574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LINDHJEM BORGAR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LINDHJEM KRISTIN ALICE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Himbergveien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920 978 622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LINDHJEM AS</a:t>
            </a:r>
          </a:p>
        </p:txBody>
      </p:sp>
    </p:spTree>
  </p:cSld>
  <p:clrMapOvr>
    <a:masterClrMapping xmlns:a="http://schemas.openxmlformats.org/drawingml/2006/main"/>
  </p:clrMapOvr>
</p:sld>
</file>