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bd45806b6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f03e23b4f4a11"/>
  </p:sldMasterIdLst>
  <p:sldIdLst>
    <p:sldId xmlns:r="http://schemas.openxmlformats.org/officeDocument/2006/relationships" id="256" r:id="R13ab1cd4de7041dd"/>
    <p:sldId xmlns:r="http://schemas.openxmlformats.org/officeDocument/2006/relationships" id="257" r:id="R965d3c597dff4c5e"/>
    <p:sldId xmlns:r="http://schemas.openxmlformats.org/officeDocument/2006/relationships" id="258" r:id="R7fe48858f98840b5"/>
    <p:sldId xmlns:r="http://schemas.openxmlformats.org/officeDocument/2006/relationships" id="259" r:id="R64372fd6d2144821"/>
    <p:sldId xmlns:r="http://schemas.openxmlformats.org/officeDocument/2006/relationships" id="260" r:id="Rbdf0f559f4834e41"/>
    <p:sldId xmlns:r="http://schemas.openxmlformats.org/officeDocument/2006/relationships" id="261" r:id="R8de6faafc7534397"/>
    <p:sldId xmlns:r="http://schemas.openxmlformats.org/officeDocument/2006/relationships" id="262" r:id="R491fe098ba9a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f03e23b4f4a11" /><Relationship Type="http://schemas.openxmlformats.org/officeDocument/2006/relationships/slide" Target="/ppt/slides/slide1.xml" Id="R13ab1cd4de7041dd" /><Relationship Type="http://schemas.openxmlformats.org/officeDocument/2006/relationships/slide" Target="/ppt/slides/slide2.xml" Id="R965d3c597dff4c5e" /><Relationship Type="http://schemas.openxmlformats.org/officeDocument/2006/relationships/slide" Target="/ppt/slides/slide3.xml" Id="R7fe48858f98840b5" /><Relationship Type="http://schemas.openxmlformats.org/officeDocument/2006/relationships/slide" Target="/ppt/slides/slide4.xml" Id="R64372fd6d2144821" /><Relationship Type="http://schemas.openxmlformats.org/officeDocument/2006/relationships/slide" Target="/ppt/slides/slide5.xml" Id="Rbdf0f559f4834e41" /><Relationship Type="http://schemas.openxmlformats.org/officeDocument/2006/relationships/slide" Target="/ppt/slides/slide6.xml" Id="R8de6faafc7534397" /><Relationship Type="http://schemas.openxmlformats.org/officeDocument/2006/relationships/slide" Target="/ppt/slides/slide7.xml" Id="R491fe098ba9a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fdeeceaeb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d45e47e8e492b" /><Relationship Type="http://schemas.openxmlformats.org/officeDocument/2006/relationships/theme" Target="/ppt/slideMasters/theme/theme1.xml" Id="Rfb41e3f2aa45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d45e47e8e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73821dfd348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61b2a8c7f4c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35f1b471e49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10472c686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de20f4aaa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7f096d6b449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d4804e775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LINDHJEM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LINDHJEM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6 939 507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838 655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5 367 893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LINDHJEM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ALICE LINDHJEM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Himbergveien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AS</a:t>
            </a:r>
          </a:p>
        </p:txBody>
      </p:sp>
    </p:spTree>
  </p:cSld>
  <p:clrMapOvr>
    <a:masterClrMapping xmlns:a="http://schemas.openxmlformats.org/drawingml/2006/main"/>
  </p:clrMapOvr>
</p:sld>
</file>