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cab5f13c0b42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b1083865cf4c2a"/>
  </p:sldMasterIdLst>
  <p:sldIdLst>
    <p:sldId xmlns:r="http://schemas.openxmlformats.org/officeDocument/2006/relationships" id="256" r:id="R6b77cf0c30a14159"/>
    <p:sldId xmlns:r="http://schemas.openxmlformats.org/officeDocument/2006/relationships" id="257" r:id="R4c1bd109d3f14e14"/>
    <p:sldId xmlns:r="http://schemas.openxmlformats.org/officeDocument/2006/relationships" id="258" r:id="Rde2d3b9cccdc4fd2"/>
    <p:sldId xmlns:r="http://schemas.openxmlformats.org/officeDocument/2006/relationships" id="259" r:id="R8644a13e6e1348b3"/>
    <p:sldId xmlns:r="http://schemas.openxmlformats.org/officeDocument/2006/relationships" id="260" r:id="R014b4dd0638d47bf"/>
    <p:sldId xmlns:r="http://schemas.openxmlformats.org/officeDocument/2006/relationships" id="261" r:id="R49ab42b33580443e"/>
    <p:sldId xmlns:r="http://schemas.openxmlformats.org/officeDocument/2006/relationships" id="262" r:id="Rf08986dd3e9643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b1083865cf4c2a" /><Relationship Type="http://schemas.openxmlformats.org/officeDocument/2006/relationships/slide" Target="/ppt/slides/slide1.xml" Id="R6b77cf0c30a14159" /><Relationship Type="http://schemas.openxmlformats.org/officeDocument/2006/relationships/slide" Target="/ppt/slides/slide2.xml" Id="R4c1bd109d3f14e14" /><Relationship Type="http://schemas.openxmlformats.org/officeDocument/2006/relationships/slide" Target="/ppt/slides/slide3.xml" Id="Rde2d3b9cccdc4fd2" /><Relationship Type="http://schemas.openxmlformats.org/officeDocument/2006/relationships/slide" Target="/ppt/slides/slide4.xml" Id="R8644a13e6e1348b3" /><Relationship Type="http://schemas.openxmlformats.org/officeDocument/2006/relationships/slide" Target="/ppt/slides/slide5.xml" Id="R014b4dd0638d47bf" /><Relationship Type="http://schemas.openxmlformats.org/officeDocument/2006/relationships/slide" Target="/ppt/slides/slide6.xml" Id="R49ab42b33580443e" /><Relationship Type="http://schemas.openxmlformats.org/officeDocument/2006/relationships/slide" Target="/ppt/slides/slide7.xml" Id="Rf08986dd3e9643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2d59daf7fa44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600c7a4c84dd9" /><Relationship Type="http://schemas.openxmlformats.org/officeDocument/2006/relationships/theme" Target="/ppt/slideMasters/theme/theme1.xml" Id="Rd5912609334043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8600c7a4c84d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d256d2f914a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6c0c765a246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a2a3444dc47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293a5553646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6854d90bf49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2ec21f6c148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f5a2d491e47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KAKKEN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332 711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347 737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 STANDAL  –  93,8 %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NICOLAI STRØMODDEN STANDAL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RASMUS ANDREAS STRØMODDEN STANDAL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Voksenkollveien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kajosta@icloud.com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920 972 756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