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bbdfdf816d46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fa3e556350403c"/>
  </p:sldMasterIdLst>
  <p:sldIdLst>
    <p:sldId xmlns:r="http://schemas.openxmlformats.org/officeDocument/2006/relationships" id="256" r:id="R4c55ed98829344b4"/>
    <p:sldId xmlns:r="http://schemas.openxmlformats.org/officeDocument/2006/relationships" id="257" r:id="Rce865065793b434c"/>
    <p:sldId xmlns:r="http://schemas.openxmlformats.org/officeDocument/2006/relationships" id="258" r:id="R1b88eb4e3bb6470b"/>
    <p:sldId xmlns:r="http://schemas.openxmlformats.org/officeDocument/2006/relationships" id="259" r:id="Ra62dc9cc699e4134"/>
    <p:sldId xmlns:r="http://schemas.openxmlformats.org/officeDocument/2006/relationships" id="260" r:id="R6e4ecacee6424b1b"/>
    <p:sldId xmlns:r="http://schemas.openxmlformats.org/officeDocument/2006/relationships" id="261" r:id="Rf6f0cbbf998c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a3e556350403c" /><Relationship Type="http://schemas.openxmlformats.org/officeDocument/2006/relationships/slide" Target="/ppt/slides/slide1.xml" Id="R4c55ed98829344b4" /><Relationship Type="http://schemas.openxmlformats.org/officeDocument/2006/relationships/slide" Target="/ppt/slides/slide2.xml" Id="Rce865065793b434c" /><Relationship Type="http://schemas.openxmlformats.org/officeDocument/2006/relationships/slide" Target="/ppt/slides/slide3.xml" Id="R1b88eb4e3bb6470b" /><Relationship Type="http://schemas.openxmlformats.org/officeDocument/2006/relationships/slide" Target="/ppt/slides/slide4.xml" Id="Ra62dc9cc699e4134" /><Relationship Type="http://schemas.openxmlformats.org/officeDocument/2006/relationships/slide" Target="/ppt/slides/slide5.xml" Id="R6e4ecacee6424b1b" /><Relationship Type="http://schemas.openxmlformats.org/officeDocument/2006/relationships/slide" Target="/ppt/slides/slide6.xml" Id="Rf6f0cbbf998c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25abaa0774d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e54dd4938405a" /><Relationship Type="http://schemas.openxmlformats.org/officeDocument/2006/relationships/theme" Target="/ppt/slideMasters/theme/theme1.xml" Id="R236dccc688564c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be54dd493840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53634fd5343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29c5a6c644d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923153c7944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35698240649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a0b0d6b8c4a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c1edca4cf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