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a4d578a83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ffe2ac40a4e6d"/>
  </p:sldMasterIdLst>
  <p:sldIdLst>
    <p:sldId xmlns:r="http://schemas.openxmlformats.org/officeDocument/2006/relationships" id="256" r:id="R46958ddf76c94b64"/>
    <p:sldId xmlns:r="http://schemas.openxmlformats.org/officeDocument/2006/relationships" id="257" r:id="Rb2aab0df1eb54deb"/>
    <p:sldId xmlns:r="http://schemas.openxmlformats.org/officeDocument/2006/relationships" id="258" r:id="R2d7f41012eb346dd"/>
    <p:sldId xmlns:r="http://schemas.openxmlformats.org/officeDocument/2006/relationships" id="259" r:id="R67de025098064be6"/>
    <p:sldId xmlns:r="http://schemas.openxmlformats.org/officeDocument/2006/relationships" id="260" r:id="R494aa54f922f4e7b"/>
    <p:sldId xmlns:r="http://schemas.openxmlformats.org/officeDocument/2006/relationships" id="261" r:id="Rc20633c20ff048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ffe2ac40a4e6d" /><Relationship Type="http://schemas.openxmlformats.org/officeDocument/2006/relationships/slide" Target="/ppt/slides/slide1.xml" Id="R46958ddf76c94b64" /><Relationship Type="http://schemas.openxmlformats.org/officeDocument/2006/relationships/slide" Target="/ppt/slides/slide2.xml" Id="Rb2aab0df1eb54deb" /><Relationship Type="http://schemas.openxmlformats.org/officeDocument/2006/relationships/slide" Target="/ppt/slides/slide3.xml" Id="R2d7f41012eb346dd" /><Relationship Type="http://schemas.openxmlformats.org/officeDocument/2006/relationships/slide" Target="/ppt/slides/slide4.xml" Id="R67de025098064be6" /><Relationship Type="http://schemas.openxmlformats.org/officeDocument/2006/relationships/slide" Target="/ppt/slides/slide5.xml" Id="R494aa54f922f4e7b" /><Relationship Type="http://schemas.openxmlformats.org/officeDocument/2006/relationships/slide" Target="/ppt/slides/slide6.xml" Id="Rc20633c20ff048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83ca8e54d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5c90828b24e64" /><Relationship Type="http://schemas.openxmlformats.org/officeDocument/2006/relationships/theme" Target="/ppt/slideMasters/theme/theme1.xml" Id="Rb1c8e3b2104148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5c90828b2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6e048795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d69cf9a8e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3302fea11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934ea381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8fce945b8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1f712db56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3 455 740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920 971 091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SERVA AS</a:t>
            </a:r>
          </a:p>
        </p:txBody>
      </p:sp>
    </p:spTree>
  </p:cSld>
  <p:clrMapOvr>
    <a:masterClrMapping xmlns:a="http://schemas.openxmlformats.org/drawingml/2006/main"/>
  </p:clrMapOvr>
</p:sld>
</file>