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6e1f5f411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a5f3a03ae44b84"/>
  </p:sldMasterIdLst>
  <p:sldIdLst>
    <p:sldId xmlns:r="http://schemas.openxmlformats.org/officeDocument/2006/relationships" id="256" r:id="R00b9685121cb4d02"/>
    <p:sldId xmlns:r="http://schemas.openxmlformats.org/officeDocument/2006/relationships" id="257" r:id="R8af72d79428040aa"/>
    <p:sldId xmlns:r="http://schemas.openxmlformats.org/officeDocument/2006/relationships" id="258" r:id="R8cae3dad431d4972"/>
    <p:sldId xmlns:r="http://schemas.openxmlformats.org/officeDocument/2006/relationships" id="259" r:id="Rb3181e3bc76a42fb"/>
    <p:sldId xmlns:r="http://schemas.openxmlformats.org/officeDocument/2006/relationships" id="260" r:id="R16475998ae4b4607"/>
    <p:sldId xmlns:r="http://schemas.openxmlformats.org/officeDocument/2006/relationships" id="261" r:id="R2294d369821a4f03"/>
    <p:sldId xmlns:r="http://schemas.openxmlformats.org/officeDocument/2006/relationships" id="262" r:id="R369376213f98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5f3a03ae44b84" /><Relationship Type="http://schemas.openxmlformats.org/officeDocument/2006/relationships/slide" Target="/ppt/slides/slide1.xml" Id="R00b9685121cb4d02" /><Relationship Type="http://schemas.openxmlformats.org/officeDocument/2006/relationships/slide" Target="/ppt/slides/slide2.xml" Id="R8af72d79428040aa" /><Relationship Type="http://schemas.openxmlformats.org/officeDocument/2006/relationships/slide" Target="/ppt/slides/slide3.xml" Id="R8cae3dad431d4972" /><Relationship Type="http://schemas.openxmlformats.org/officeDocument/2006/relationships/slide" Target="/ppt/slides/slide4.xml" Id="Rb3181e3bc76a42fb" /><Relationship Type="http://schemas.openxmlformats.org/officeDocument/2006/relationships/slide" Target="/ppt/slides/slide5.xml" Id="R16475998ae4b4607" /><Relationship Type="http://schemas.openxmlformats.org/officeDocument/2006/relationships/slide" Target="/ppt/slides/slide6.xml" Id="R2294d369821a4f03" /><Relationship Type="http://schemas.openxmlformats.org/officeDocument/2006/relationships/slide" Target="/ppt/slides/slide7.xml" Id="R369376213f98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17dda3f344f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be09742e84ac4" /><Relationship Type="http://schemas.openxmlformats.org/officeDocument/2006/relationships/theme" Target="/ppt/slideMasters/theme/theme1.xml" Id="R3fbd29b0918640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bbe09742e84a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a879afcb341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11cd0cf9b44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99042baf04d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5bafe7d2b46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cf4a5beb448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04651cb2544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a81494e6a47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SCHLANBUSCH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SCHLANBUSCH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SCHLANBUSCH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Meyergaten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920 970 613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