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7d5283277a4d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9f29fe03f6438d"/>
  </p:sldMasterIdLst>
  <p:sldIdLst>
    <p:sldId xmlns:r="http://schemas.openxmlformats.org/officeDocument/2006/relationships" id="256" r:id="R3f86714417cb40df"/>
    <p:sldId xmlns:r="http://schemas.openxmlformats.org/officeDocument/2006/relationships" id="257" r:id="R9b34754a5cfc4a24"/>
    <p:sldId xmlns:r="http://schemas.openxmlformats.org/officeDocument/2006/relationships" id="258" r:id="Rf3e9cf2db5b54608"/>
    <p:sldId xmlns:r="http://schemas.openxmlformats.org/officeDocument/2006/relationships" id="259" r:id="Rb09b67d2deae45e1"/>
    <p:sldId xmlns:r="http://schemas.openxmlformats.org/officeDocument/2006/relationships" id="260" r:id="R816b6353b75f4da2"/>
    <p:sldId xmlns:r="http://schemas.openxmlformats.org/officeDocument/2006/relationships" id="261" r:id="R32a809490dcd4650"/>
    <p:sldId xmlns:r="http://schemas.openxmlformats.org/officeDocument/2006/relationships" id="262" r:id="R402d81625abf4a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9f29fe03f6438d" /><Relationship Type="http://schemas.openxmlformats.org/officeDocument/2006/relationships/slide" Target="/ppt/slides/slide1.xml" Id="R3f86714417cb40df" /><Relationship Type="http://schemas.openxmlformats.org/officeDocument/2006/relationships/slide" Target="/ppt/slides/slide2.xml" Id="R9b34754a5cfc4a24" /><Relationship Type="http://schemas.openxmlformats.org/officeDocument/2006/relationships/slide" Target="/ppt/slides/slide3.xml" Id="Rf3e9cf2db5b54608" /><Relationship Type="http://schemas.openxmlformats.org/officeDocument/2006/relationships/slide" Target="/ppt/slides/slide4.xml" Id="Rb09b67d2deae45e1" /><Relationship Type="http://schemas.openxmlformats.org/officeDocument/2006/relationships/slide" Target="/ppt/slides/slide5.xml" Id="R816b6353b75f4da2" /><Relationship Type="http://schemas.openxmlformats.org/officeDocument/2006/relationships/slide" Target="/ppt/slides/slide6.xml" Id="R32a809490dcd4650" /><Relationship Type="http://schemas.openxmlformats.org/officeDocument/2006/relationships/slide" Target="/ppt/slides/slide7.xml" Id="R402d81625abf4a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0e33d9376144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d9c52ef044d82" /><Relationship Type="http://schemas.openxmlformats.org/officeDocument/2006/relationships/theme" Target="/ppt/slideMasters/theme/theme1.xml" Id="R5302aad8aebf48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7d9c52ef044d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fdcd970824e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e716c2afe49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b6b99a7af47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44578bb1343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2e2ef77d048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60b71198c48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11cc7346948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ADVOKATFIRMAET SELMER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SELMER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ADVOKATFIRMAET SELMER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SELMER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SELMER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SELMER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706 141 716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314 675 068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316 728 276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368 881 424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SELMER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ADVOKATFIRMAET SELMER AS  –  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BAKKO EINAR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BENDER HANS JØRGEN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EVEN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 OLE CHRISTIAN  –  2,6 %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SELMER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Ruseløkkveien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920 969 798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SELMER AS</a:t>
            </a:r>
          </a:p>
        </p:txBody>
      </p:sp>
    </p:spTree>
  </p:cSld>
  <p:clrMapOvr>
    <a:masterClrMapping xmlns:a="http://schemas.openxmlformats.org/drawingml/2006/main"/>
  </p:clrMapOvr>
</p:sld>
</file>