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0411d84e5b43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81699a016440e7"/>
  </p:sldMasterIdLst>
  <p:sldIdLst>
    <p:sldId xmlns:r="http://schemas.openxmlformats.org/officeDocument/2006/relationships" id="256" r:id="R5549d06c9bf842ae"/>
    <p:sldId xmlns:r="http://schemas.openxmlformats.org/officeDocument/2006/relationships" id="257" r:id="R1a3161de7e474f08"/>
    <p:sldId xmlns:r="http://schemas.openxmlformats.org/officeDocument/2006/relationships" id="258" r:id="R9e0c8175e8b048d9"/>
    <p:sldId xmlns:r="http://schemas.openxmlformats.org/officeDocument/2006/relationships" id="259" r:id="R07ee920699c84b77"/>
    <p:sldId xmlns:r="http://schemas.openxmlformats.org/officeDocument/2006/relationships" id="260" r:id="R13094857a8a5418b"/>
    <p:sldId xmlns:r="http://schemas.openxmlformats.org/officeDocument/2006/relationships" id="261" r:id="R511ec7e02b214b5d"/>
    <p:sldId xmlns:r="http://schemas.openxmlformats.org/officeDocument/2006/relationships" id="262" r:id="Rf7032019795041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1699a016440e7" /><Relationship Type="http://schemas.openxmlformats.org/officeDocument/2006/relationships/slide" Target="/ppt/slides/slide1.xml" Id="R5549d06c9bf842ae" /><Relationship Type="http://schemas.openxmlformats.org/officeDocument/2006/relationships/slide" Target="/ppt/slides/slide2.xml" Id="R1a3161de7e474f08" /><Relationship Type="http://schemas.openxmlformats.org/officeDocument/2006/relationships/slide" Target="/ppt/slides/slide3.xml" Id="R9e0c8175e8b048d9" /><Relationship Type="http://schemas.openxmlformats.org/officeDocument/2006/relationships/slide" Target="/ppt/slides/slide4.xml" Id="R07ee920699c84b77" /><Relationship Type="http://schemas.openxmlformats.org/officeDocument/2006/relationships/slide" Target="/ppt/slides/slide5.xml" Id="R13094857a8a5418b" /><Relationship Type="http://schemas.openxmlformats.org/officeDocument/2006/relationships/slide" Target="/ppt/slides/slide6.xml" Id="R511ec7e02b214b5d" /><Relationship Type="http://schemas.openxmlformats.org/officeDocument/2006/relationships/slide" Target="/ppt/slides/slide7.xml" Id="Rf7032019795041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5c93767224c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66222e418476f" /><Relationship Type="http://schemas.openxmlformats.org/officeDocument/2006/relationships/theme" Target="/ppt/slideMasters/theme/theme1.xml" Id="Rd9c4841646ed4b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266222e41847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d556e921848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480a7df2345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54801d1a943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cfc7c4e9648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aabbc73614d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6c6cadb4c4a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b970dc68540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HM-INVEST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3 385 825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5 946 345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6 002 755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Åslyveien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1710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920 963 307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HM-INVEST AS</a:t>
            </a:r>
          </a:p>
        </p:txBody>
      </p:sp>
    </p:spTree>
  </p:cSld>
  <p:clrMapOvr>
    <a:masterClrMapping xmlns:a="http://schemas.openxmlformats.org/drawingml/2006/main"/>
  </p:clrMapOvr>
</p:sld>
</file>