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48c2d747254c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cc2f59f7fd4377"/>
  </p:sldMasterIdLst>
  <p:sldIdLst>
    <p:sldId xmlns:r="http://schemas.openxmlformats.org/officeDocument/2006/relationships" id="256" r:id="R7b5c345f4fd141b3"/>
    <p:sldId xmlns:r="http://schemas.openxmlformats.org/officeDocument/2006/relationships" id="257" r:id="R60efc00775954d36"/>
    <p:sldId xmlns:r="http://schemas.openxmlformats.org/officeDocument/2006/relationships" id="258" r:id="R40a44603a94c49ff"/>
    <p:sldId xmlns:r="http://schemas.openxmlformats.org/officeDocument/2006/relationships" id="259" r:id="R680375b0343141d4"/>
    <p:sldId xmlns:r="http://schemas.openxmlformats.org/officeDocument/2006/relationships" id="260" r:id="R067360a50a0b4ec5"/>
    <p:sldId xmlns:r="http://schemas.openxmlformats.org/officeDocument/2006/relationships" id="261" r:id="Rf6455146a0cf4c83"/>
    <p:sldId xmlns:r="http://schemas.openxmlformats.org/officeDocument/2006/relationships" id="262" r:id="Raae2aefcfd8044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cc2f59f7fd4377" /><Relationship Type="http://schemas.openxmlformats.org/officeDocument/2006/relationships/slide" Target="/ppt/slides/slide1.xml" Id="R7b5c345f4fd141b3" /><Relationship Type="http://schemas.openxmlformats.org/officeDocument/2006/relationships/slide" Target="/ppt/slides/slide2.xml" Id="R60efc00775954d36" /><Relationship Type="http://schemas.openxmlformats.org/officeDocument/2006/relationships/slide" Target="/ppt/slides/slide3.xml" Id="R40a44603a94c49ff" /><Relationship Type="http://schemas.openxmlformats.org/officeDocument/2006/relationships/slide" Target="/ppt/slides/slide4.xml" Id="R680375b0343141d4" /><Relationship Type="http://schemas.openxmlformats.org/officeDocument/2006/relationships/slide" Target="/ppt/slides/slide5.xml" Id="R067360a50a0b4ec5" /><Relationship Type="http://schemas.openxmlformats.org/officeDocument/2006/relationships/slide" Target="/ppt/slides/slide6.xml" Id="Rf6455146a0cf4c83" /><Relationship Type="http://schemas.openxmlformats.org/officeDocument/2006/relationships/slide" Target="/ppt/slides/slide7.xml" Id="Raae2aefcfd8044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201d30688b4a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d1f31612af41ed" /><Relationship Type="http://schemas.openxmlformats.org/officeDocument/2006/relationships/theme" Target="/ppt/slideMasters/theme/theme1.xml" Id="Rb348abe5cad74f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d1f31612af41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32a588f0ab4a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3f56f244934f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aa1469fb8642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6d73ac9feb44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9fea6e7a14471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a190dfad59424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363e9fffd742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 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 RÅDGIVNING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669 534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44 490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19 431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44 410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302 760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KJENES PETTER ARVID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Tor Lorentzen, Tallbergveien 2E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1166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920 958 745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RÅDGIVNING AS</a:t>
            </a:r>
          </a:p>
        </p:txBody>
      </p:sp>
    </p:spTree>
  </p:cSld>
  <p:clrMapOvr>
    <a:masterClrMapping xmlns:a="http://schemas.openxmlformats.org/drawingml/2006/main"/>
  </p:clrMapOvr>
</p:sld>
</file>