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423d6f276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06df22f49948eb"/>
  </p:sldMasterIdLst>
  <p:sldIdLst>
    <p:sldId xmlns:r="http://schemas.openxmlformats.org/officeDocument/2006/relationships" id="256" r:id="R3418f473314f49f8"/>
    <p:sldId xmlns:r="http://schemas.openxmlformats.org/officeDocument/2006/relationships" id="257" r:id="Rb374f57e130d44b8"/>
    <p:sldId xmlns:r="http://schemas.openxmlformats.org/officeDocument/2006/relationships" id="258" r:id="R9c9284c815e04c5c"/>
    <p:sldId xmlns:r="http://schemas.openxmlformats.org/officeDocument/2006/relationships" id="259" r:id="Rbd7ea733cf1c4d09"/>
    <p:sldId xmlns:r="http://schemas.openxmlformats.org/officeDocument/2006/relationships" id="260" r:id="R7fa27b58d66849eb"/>
    <p:sldId xmlns:r="http://schemas.openxmlformats.org/officeDocument/2006/relationships" id="261" r:id="R7781847804c0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6df22f49948eb" /><Relationship Type="http://schemas.openxmlformats.org/officeDocument/2006/relationships/slide" Target="/ppt/slides/slide1.xml" Id="R3418f473314f49f8" /><Relationship Type="http://schemas.openxmlformats.org/officeDocument/2006/relationships/slide" Target="/ppt/slides/slide2.xml" Id="Rb374f57e130d44b8" /><Relationship Type="http://schemas.openxmlformats.org/officeDocument/2006/relationships/slide" Target="/ppt/slides/slide3.xml" Id="R9c9284c815e04c5c" /><Relationship Type="http://schemas.openxmlformats.org/officeDocument/2006/relationships/slide" Target="/ppt/slides/slide4.xml" Id="Rbd7ea733cf1c4d09" /><Relationship Type="http://schemas.openxmlformats.org/officeDocument/2006/relationships/slide" Target="/ppt/slides/slide5.xml" Id="R7fa27b58d66849eb" /><Relationship Type="http://schemas.openxmlformats.org/officeDocument/2006/relationships/slide" Target="/ppt/slides/slide6.xml" Id="R7781847804c0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075a0862c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6f63e3fa44b1f" /><Relationship Type="http://schemas.openxmlformats.org/officeDocument/2006/relationships/theme" Target="/ppt/slideMasters/theme/theme1.xml" Id="R7039154de4f5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6f63e3fa4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a96c86b37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7ac55e31d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4adcd5899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9e1ddacd0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472a46c21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e6042edaf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VELBYGD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VELBYGD EIENDOMSINVEST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EIENDOM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RAMO EIENDOM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920 950 108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VELBYGD EIENDOMSINVEST AS</a:t>
            </a:r>
          </a:p>
        </p:txBody>
      </p:sp>
    </p:spTree>
  </p:cSld>
  <p:clrMapOvr>
    <a:masterClrMapping xmlns:a="http://schemas.openxmlformats.org/drawingml/2006/main"/>
  </p:clrMapOvr>
</p:sld>
</file>