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865b4994247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2cc54a69b141be"/>
  </p:sldMasterIdLst>
  <p:sldIdLst>
    <p:sldId xmlns:r="http://schemas.openxmlformats.org/officeDocument/2006/relationships" id="256" r:id="R5107375095a34ce5"/>
    <p:sldId xmlns:r="http://schemas.openxmlformats.org/officeDocument/2006/relationships" id="257" r:id="Rb3e5044bb86545d1"/>
    <p:sldId xmlns:r="http://schemas.openxmlformats.org/officeDocument/2006/relationships" id="258" r:id="R21c4e9d2f9394340"/>
    <p:sldId xmlns:r="http://schemas.openxmlformats.org/officeDocument/2006/relationships" id="259" r:id="Rd402080cf28441fa"/>
    <p:sldId xmlns:r="http://schemas.openxmlformats.org/officeDocument/2006/relationships" id="260" r:id="R40c9be757c704ed6"/>
    <p:sldId xmlns:r="http://schemas.openxmlformats.org/officeDocument/2006/relationships" id="261" r:id="R065c08f0b3b94a79"/>
    <p:sldId xmlns:r="http://schemas.openxmlformats.org/officeDocument/2006/relationships" id="262" r:id="Rc3b5f49846e2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cc54a69b141be" /><Relationship Type="http://schemas.openxmlformats.org/officeDocument/2006/relationships/slide" Target="/ppt/slides/slide1.xml" Id="R5107375095a34ce5" /><Relationship Type="http://schemas.openxmlformats.org/officeDocument/2006/relationships/slide" Target="/ppt/slides/slide2.xml" Id="Rb3e5044bb86545d1" /><Relationship Type="http://schemas.openxmlformats.org/officeDocument/2006/relationships/slide" Target="/ppt/slides/slide3.xml" Id="R21c4e9d2f9394340" /><Relationship Type="http://schemas.openxmlformats.org/officeDocument/2006/relationships/slide" Target="/ppt/slides/slide4.xml" Id="Rd402080cf28441fa" /><Relationship Type="http://schemas.openxmlformats.org/officeDocument/2006/relationships/slide" Target="/ppt/slides/slide5.xml" Id="R40c9be757c704ed6" /><Relationship Type="http://schemas.openxmlformats.org/officeDocument/2006/relationships/slide" Target="/ppt/slides/slide6.xml" Id="R065c08f0b3b94a79" /><Relationship Type="http://schemas.openxmlformats.org/officeDocument/2006/relationships/slide" Target="/ppt/slides/slide7.xml" Id="Rc3b5f49846e2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a1570dc73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91f58c4d5414d" /><Relationship Type="http://schemas.openxmlformats.org/officeDocument/2006/relationships/theme" Target="/ppt/slideMasters/theme/theme1.xml" Id="R3104f80718c1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91f58c4d541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3a565250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f3572f4e9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7fd9133948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5641a641e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4769cc8a24c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f01ec5ad44d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a893411fd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NØDVENDIG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NØDVENDIG ENTREPRENØR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8 739 584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740 624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566 090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1 869 925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BSJ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JIBZ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920 948 901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NØDVENDIG ENTREPRENØR AS</a:t>
            </a:r>
          </a:p>
        </p:txBody>
      </p:sp>
    </p:spTree>
  </p:cSld>
  <p:clrMapOvr>
    <a:masterClrMapping xmlns:a="http://schemas.openxmlformats.org/drawingml/2006/main"/>
  </p:clrMapOvr>
</p:sld>
</file>