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15e802c0524c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0e3a71c3924675"/>
  </p:sldMasterIdLst>
  <p:sldIdLst>
    <p:sldId xmlns:r="http://schemas.openxmlformats.org/officeDocument/2006/relationships" id="256" r:id="R2078e5c99cd34856"/>
    <p:sldId xmlns:r="http://schemas.openxmlformats.org/officeDocument/2006/relationships" id="257" r:id="Rf814bab93f944a5d"/>
    <p:sldId xmlns:r="http://schemas.openxmlformats.org/officeDocument/2006/relationships" id="258" r:id="R2b87e5d057a745a5"/>
    <p:sldId xmlns:r="http://schemas.openxmlformats.org/officeDocument/2006/relationships" id="259" r:id="R43ce0e016ecd4b09"/>
    <p:sldId xmlns:r="http://schemas.openxmlformats.org/officeDocument/2006/relationships" id="260" r:id="Recd57d9e054e4b62"/>
    <p:sldId xmlns:r="http://schemas.openxmlformats.org/officeDocument/2006/relationships" id="261" r:id="R570cf41dccc148dc"/>
    <p:sldId xmlns:r="http://schemas.openxmlformats.org/officeDocument/2006/relationships" id="262" r:id="R7ec232f6625041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0e3a71c3924675" /><Relationship Type="http://schemas.openxmlformats.org/officeDocument/2006/relationships/slide" Target="/ppt/slides/slide1.xml" Id="R2078e5c99cd34856" /><Relationship Type="http://schemas.openxmlformats.org/officeDocument/2006/relationships/slide" Target="/ppt/slides/slide2.xml" Id="Rf814bab93f944a5d" /><Relationship Type="http://schemas.openxmlformats.org/officeDocument/2006/relationships/slide" Target="/ppt/slides/slide3.xml" Id="R2b87e5d057a745a5" /><Relationship Type="http://schemas.openxmlformats.org/officeDocument/2006/relationships/slide" Target="/ppt/slides/slide4.xml" Id="R43ce0e016ecd4b09" /><Relationship Type="http://schemas.openxmlformats.org/officeDocument/2006/relationships/slide" Target="/ppt/slides/slide5.xml" Id="Recd57d9e054e4b62" /><Relationship Type="http://schemas.openxmlformats.org/officeDocument/2006/relationships/slide" Target="/ppt/slides/slide6.xml" Id="R570cf41dccc148dc" /><Relationship Type="http://schemas.openxmlformats.org/officeDocument/2006/relationships/slide" Target="/ppt/slides/slide7.xml" Id="R7ec232f6625041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8b8bf33cb640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18ad9c22743a9" /><Relationship Type="http://schemas.openxmlformats.org/officeDocument/2006/relationships/theme" Target="/ppt/slideMasters/theme/theme1.xml" Id="R1a9f929fcda442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118ad9c22743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76b41648948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6165f37e643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df8aee3c046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947055f8749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075f0302a44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2ff951db84a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1abaf51854f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RESTAURANT RAUS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RAUS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RESTAURANT RAUS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RAUS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RAUS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RAUS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7 117 368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243 037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−1 025 100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1 571 202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RAUS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AURELIA HOLDING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IVAGARDEN HOLDING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TAFJORD-DAHLE SILJE MARIE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RAUS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Ullavikvegen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www.foleraus.no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920 948 855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RAUS AS</a:t>
            </a:r>
          </a:p>
        </p:txBody>
      </p:sp>
    </p:spTree>
  </p:cSld>
  <p:clrMapOvr>
    <a:masterClrMapping xmlns:a="http://schemas.openxmlformats.org/drawingml/2006/main"/>
  </p:clrMapOvr>
</p:sld>
</file>