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07429dae8b4d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fca33cabbf45fd"/>
  </p:sldMasterIdLst>
  <p:sldIdLst>
    <p:sldId xmlns:r="http://schemas.openxmlformats.org/officeDocument/2006/relationships" id="256" r:id="Rac280997cba94828"/>
    <p:sldId xmlns:r="http://schemas.openxmlformats.org/officeDocument/2006/relationships" id="257" r:id="R134ebe07b47f43ba"/>
    <p:sldId xmlns:r="http://schemas.openxmlformats.org/officeDocument/2006/relationships" id="258" r:id="Rd52ba62ab99847d4"/>
    <p:sldId xmlns:r="http://schemas.openxmlformats.org/officeDocument/2006/relationships" id="259" r:id="R921119cf5ffe4b12"/>
    <p:sldId xmlns:r="http://schemas.openxmlformats.org/officeDocument/2006/relationships" id="260" r:id="R3f2ab34fe2d447bf"/>
    <p:sldId xmlns:r="http://schemas.openxmlformats.org/officeDocument/2006/relationships" id="261" r:id="Rb8b556124c914ff8"/>
    <p:sldId xmlns:r="http://schemas.openxmlformats.org/officeDocument/2006/relationships" id="262" r:id="Rb8481aff44c44e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ca33cabbf45fd" /><Relationship Type="http://schemas.openxmlformats.org/officeDocument/2006/relationships/slide" Target="/ppt/slides/slide1.xml" Id="Rac280997cba94828" /><Relationship Type="http://schemas.openxmlformats.org/officeDocument/2006/relationships/slide" Target="/ppt/slides/slide2.xml" Id="R134ebe07b47f43ba" /><Relationship Type="http://schemas.openxmlformats.org/officeDocument/2006/relationships/slide" Target="/ppt/slides/slide3.xml" Id="Rd52ba62ab99847d4" /><Relationship Type="http://schemas.openxmlformats.org/officeDocument/2006/relationships/slide" Target="/ppt/slides/slide4.xml" Id="R921119cf5ffe4b12" /><Relationship Type="http://schemas.openxmlformats.org/officeDocument/2006/relationships/slide" Target="/ppt/slides/slide5.xml" Id="R3f2ab34fe2d447bf" /><Relationship Type="http://schemas.openxmlformats.org/officeDocument/2006/relationships/slide" Target="/ppt/slides/slide6.xml" Id="Rb8b556124c914ff8" /><Relationship Type="http://schemas.openxmlformats.org/officeDocument/2006/relationships/slide" Target="/ppt/slides/slide7.xml" Id="Rb8481aff44c44e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7fa7c86a2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f5afa327f455a" /><Relationship Type="http://schemas.openxmlformats.org/officeDocument/2006/relationships/theme" Target="/ppt/slideMasters/theme/theme1.xml" Id="R2eca08cbe9d5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f5afa327f45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bb51a9b9143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b6e641f6542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02937596d4a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f562139ca4d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3aa9f29b34e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a5e1dedb54d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b64294082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AIMBITY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AIMBITY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AIMBITY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AIMBITY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AIMBITY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AIMBITY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−478 713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19 479 898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19 479 430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AIMBITY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BAGLAI DMYTRO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BLINOV YURII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AIMBITY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H0302, Bølerskogen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920 940 447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AIMBITY AS</a:t>
            </a:r>
          </a:p>
        </p:txBody>
      </p:sp>
    </p:spTree>
  </p:cSld>
  <p:clrMapOvr>
    <a:masterClrMapping xmlns:a="http://schemas.openxmlformats.org/drawingml/2006/main"/>
  </p:clrMapOvr>
</p:sld>
</file>