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cca8d135764c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36808e3fef4ea6"/>
  </p:sldMasterIdLst>
  <p:sldIdLst>
    <p:sldId xmlns:r="http://schemas.openxmlformats.org/officeDocument/2006/relationships" id="256" r:id="Rb8e284df81664880"/>
    <p:sldId xmlns:r="http://schemas.openxmlformats.org/officeDocument/2006/relationships" id="257" r:id="Rc381a6307a6f4ea6"/>
    <p:sldId xmlns:r="http://schemas.openxmlformats.org/officeDocument/2006/relationships" id="258" r:id="R63e3a5060b3d4601"/>
    <p:sldId xmlns:r="http://schemas.openxmlformats.org/officeDocument/2006/relationships" id="259" r:id="Rd3c6d4bc3c3f4d6d"/>
    <p:sldId xmlns:r="http://schemas.openxmlformats.org/officeDocument/2006/relationships" id="260" r:id="Rff0fe924e87447f0"/>
    <p:sldId xmlns:r="http://schemas.openxmlformats.org/officeDocument/2006/relationships" id="261" r:id="R3bb8d2dc122a4dec"/>
    <p:sldId xmlns:r="http://schemas.openxmlformats.org/officeDocument/2006/relationships" id="262" r:id="Rf4ca4903f96744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36808e3fef4ea6" /><Relationship Type="http://schemas.openxmlformats.org/officeDocument/2006/relationships/slide" Target="/ppt/slides/slide1.xml" Id="Rb8e284df81664880" /><Relationship Type="http://schemas.openxmlformats.org/officeDocument/2006/relationships/slide" Target="/ppt/slides/slide2.xml" Id="Rc381a6307a6f4ea6" /><Relationship Type="http://schemas.openxmlformats.org/officeDocument/2006/relationships/slide" Target="/ppt/slides/slide3.xml" Id="R63e3a5060b3d4601" /><Relationship Type="http://schemas.openxmlformats.org/officeDocument/2006/relationships/slide" Target="/ppt/slides/slide4.xml" Id="Rd3c6d4bc3c3f4d6d" /><Relationship Type="http://schemas.openxmlformats.org/officeDocument/2006/relationships/slide" Target="/ppt/slides/slide5.xml" Id="Rff0fe924e87447f0" /><Relationship Type="http://schemas.openxmlformats.org/officeDocument/2006/relationships/slide" Target="/ppt/slides/slide6.xml" Id="R3bb8d2dc122a4dec" /><Relationship Type="http://schemas.openxmlformats.org/officeDocument/2006/relationships/slide" Target="/ppt/slides/slide7.xml" Id="Rf4ca4903f96744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299a65a5b04b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469b8803d420b" /><Relationship Type="http://schemas.openxmlformats.org/officeDocument/2006/relationships/theme" Target="/ppt/slideMasters/theme/theme1.xml" Id="R6d3fb926620841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4469b8803d42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3fbe6999749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28b6b2d0744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cc55e05c342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34e38191149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e1a4e8cfd43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b6efe67ae4b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c9fd86d0b41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VIEW CO-INVEST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CO-INVEST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VIEW CO-INVEST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CO-INVEST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CO-INVEST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CO-INVEST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460 638 584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460 638 584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CO-INVEST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NESS, RISAN &amp; PARTNERS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BRAMOR AS  –  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GJEMET AS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PETMAR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A.HAAVIK AS  –  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CLAES VÖLCKER MANAGEMENT AB CLAES V  –  3,8 %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CO-INVEST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920 937 853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VIEW CO-INVEST AS</a:t>
            </a:r>
          </a:p>
        </p:txBody>
      </p:sp>
    </p:spTree>
  </p:cSld>
  <p:clrMapOvr>
    <a:masterClrMapping xmlns:a="http://schemas.openxmlformats.org/drawingml/2006/main"/>
  </p:clrMapOvr>
</p:sld>
</file>