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0d0820674b740a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002deceaa05417b"/>
  </p:sldMasterIdLst>
  <p:sldIdLst>
    <p:sldId xmlns:r="http://schemas.openxmlformats.org/officeDocument/2006/relationships" id="256" r:id="Rddf69163de9d4a13"/>
    <p:sldId xmlns:r="http://schemas.openxmlformats.org/officeDocument/2006/relationships" id="257" r:id="R00a3d3ed71574893"/>
    <p:sldId xmlns:r="http://schemas.openxmlformats.org/officeDocument/2006/relationships" id="258" r:id="Rb5b2969f3d664e5e"/>
    <p:sldId xmlns:r="http://schemas.openxmlformats.org/officeDocument/2006/relationships" id="259" r:id="R001650bb33fd4fa0"/>
    <p:sldId xmlns:r="http://schemas.openxmlformats.org/officeDocument/2006/relationships" id="260" r:id="R8e68e7ce47dd4b9f"/>
    <p:sldId xmlns:r="http://schemas.openxmlformats.org/officeDocument/2006/relationships" id="261" r:id="Rc1bf1900fff14d7b"/>
    <p:sldId xmlns:r="http://schemas.openxmlformats.org/officeDocument/2006/relationships" id="262" r:id="R73c8084acae14ce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002deceaa05417b" /><Relationship Type="http://schemas.openxmlformats.org/officeDocument/2006/relationships/slide" Target="/ppt/slides/slide1.xml" Id="Rddf69163de9d4a13" /><Relationship Type="http://schemas.openxmlformats.org/officeDocument/2006/relationships/slide" Target="/ppt/slides/slide2.xml" Id="R00a3d3ed71574893" /><Relationship Type="http://schemas.openxmlformats.org/officeDocument/2006/relationships/slide" Target="/ppt/slides/slide3.xml" Id="Rb5b2969f3d664e5e" /><Relationship Type="http://schemas.openxmlformats.org/officeDocument/2006/relationships/slide" Target="/ppt/slides/slide4.xml" Id="R001650bb33fd4fa0" /><Relationship Type="http://schemas.openxmlformats.org/officeDocument/2006/relationships/slide" Target="/ppt/slides/slide5.xml" Id="R8e68e7ce47dd4b9f" /><Relationship Type="http://schemas.openxmlformats.org/officeDocument/2006/relationships/slide" Target="/ppt/slides/slide6.xml" Id="Rc1bf1900fff14d7b" /><Relationship Type="http://schemas.openxmlformats.org/officeDocument/2006/relationships/slide" Target="/ppt/slides/slide7.xml" Id="R73c8084acae14ce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26c505338d443a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f9b492b8ec4c0e" /><Relationship Type="http://schemas.openxmlformats.org/officeDocument/2006/relationships/theme" Target="/ppt/slideMasters/theme/theme1.xml" Id="R9148c7db99334b0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df9b492b8ec4c0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e5fb7f5f484d0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4d8b467998479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6baea783324f5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96ec9272384a9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310d0ba21249b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7e3ac79f254e5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d67575a1924a2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TBKB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TBKB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TBKB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TBKB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TBKB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TBKB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−9 517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−9 517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9 514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10 954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TBKB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JØRGENSEN KARL FREDRIK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KULVIK BØRGE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SAMSTAD BÅRD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WÅGAN TOR  –  25,0 %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TBKB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920 933 459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TBKB AS</a:t>
            </a:r>
          </a:p>
        </p:txBody>
      </p:sp>
    </p:spTree>
  </p:cSld>
  <p:clrMapOvr>
    <a:masterClrMapping xmlns:a="http://schemas.openxmlformats.org/drawingml/2006/main"/>
  </p:clrMapOvr>
</p:sld>
</file>