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c42a2b33fc47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7b2873b6b14b0b"/>
  </p:sldMasterIdLst>
  <p:sldIdLst>
    <p:sldId xmlns:r="http://schemas.openxmlformats.org/officeDocument/2006/relationships" id="256" r:id="Ree892bac60014c88"/>
    <p:sldId xmlns:r="http://schemas.openxmlformats.org/officeDocument/2006/relationships" id="257" r:id="R968dd3a4fc2f44ea"/>
    <p:sldId xmlns:r="http://schemas.openxmlformats.org/officeDocument/2006/relationships" id="258" r:id="Rdcc85196504547f8"/>
    <p:sldId xmlns:r="http://schemas.openxmlformats.org/officeDocument/2006/relationships" id="259" r:id="R6bec7217487045d0"/>
    <p:sldId xmlns:r="http://schemas.openxmlformats.org/officeDocument/2006/relationships" id="260" r:id="R95a7c76f7b114383"/>
    <p:sldId xmlns:r="http://schemas.openxmlformats.org/officeDocument/2006/relationships" id="261" r:id="Ra4c39205a75f4a59"/>
    <p:sldId xmlns:r="http://schemas.openxmlformats.org/officeDocument/2006/relationships" id="262" r:id="Rda5d142b59c14f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b2873b6b14b0b" /><Relationship Type="http://schemas.openxmlformats.org/officeDocument/2006/relationships/slide" Target="/ppt/slides/slide1.xml" Id="Ree892bac60014c88" /><Relationship Type="http://schemas.openxmlformats.org/officeDocument/2006/relationships/slide" Target="/ppt/slides/slide2.xml" Id="R968dd3a4fc2f44ea" /><Relationship Type="http://schemas.openxmlformats.org/officeDocument/2006/relationships/slide" Target="/ppt/slides/slide3.xml" Id="Rdcc85196504547f8" /><Relationship Type="http://schemas.openxmlformats.org/officeDocument/2006/relationships/slide" Target="/ppt/slides/slide4.xml" Id="R6bec7217487045d0" /><Relationship Type="http://schemas.openxmlformats.org/officeDocument/2006/relationships/slide" Target="/ppt/slides/slide5.xml" Id="R95a7c76f7b114383" /><Relationship Type="http://schemas.openxmlformats.org/officeDocument/2006/relationships/slide" Target="/ppt/slides/slide6.xml" Id="Ra4c39205a75f4a59" /><Relationship Type="http://schemas.openxmlformats.org/officeDocument/2006/relationships/slide" Target="/ppt/slides/slide7.xml" Id="Rda5d142b59c14f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df173af4b42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e94b491cd4766" /><Relationship Type="http://schemas.openxmlformats.org/officeDocument/2006/relationships/theme" Target="/ppt/slideMasters/theme/theme1.xml" Id="Raf908c887b4e49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1e94b491cd47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eed6dce7349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5565432eb41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1ed450be948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f821eac9640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57681a2c846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e70c56c604d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4e6c8242a44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−185 405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−1 502 022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4 165 461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ERVIK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Reidulvs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920 929 192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VAI HOLDING AS</a:t>
            </a:r>
          </a:p>
        </p:txBody>
      </p:sp>
    </p:spTree>
  </p:cSld>
  <p:clrMapOvr>
    <a:masterClrMapping xmlns:a="http://schemas.openxmlformats.org/drawingml/2006/main"/>
  </p:clrMapOvr>
</p:sld>
</file>