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73a5d2a73c43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4149ba211a4e07"/>
  </p:sldMasterIdLst>
  <p:sldIdLst>
    <p:sldId xmlns:r="http://schemas.openxmlformats.org/officeDocument/2006/relationships" id="256" r:id="R44aa973f87444baf"/>
    <p:sldId xmlns:r="http://schemas.openxmlformats.org/officeDocument/2006/relationships" id="257" r:id="R2546485911d4499d"/>
    <p:sldId xmlns:r="http://schemas.openxmlformats.org/officeDocument/2006/relationships" id="258" r:id="R50764c3842564f21"/>
    <p:sldId xmlns:r="http://schemas.openxmlformats.org/officeDocument/2006/relationships" id="259" r:id="R4aeab6c245a14a7e"/>
    <p:sldId xmlns:r="http://schemas.openxmlformats.org/officeDocument/2006/relationships" id="260" r:id="R38333a54e6084c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149ba211a4e07" /><Relationship Type="http://schemas.openxmlformats.org/officeDocument/2006/relationships/slide" Target="/ppt/slides/slide1.xml" Id="R44aa973f87444baf" /><Relationship Type="http://schemas.openxmlformats.org/officeDocument/2006/relationships/slide" Target="/ppt/slides/slide2.xml" Id="R2546485911d4499d" /><Relationship Type="http://schemas.openxmlformats.org/officeDocument/2006/relationships/slide" Target="/ppt/slides/slide3.xml" Id="R50764c3842564f21" /><Relationship Type="http://schemas.openxmlformats.org/officeDocument/2006/relationships/slide" Target="/ppt/slides/slide4.xml" Id="R4aeab6c245a14a7e" /><Relationship Type="http://schemas.openxmlformats.org/officeDocument/2006/relationships/slide" Target="/ppt/slides/slide5.xml" Id="R38333a54e6084c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9a684e886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b72b3c2124d7b" /><Relationship Type="http://schemas.openxmlformats.org/officeDocument/2006/relationships/theme" Target="/ppt/slideMasters/theme/theme1.xml" Id="Rc42bdccf0e54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b72b3c2124d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8c302464c49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e25a1af0f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f2da6ceca41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85f7d35e24d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6415bf0d84e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 KOMMUNE ble etablert [år] og holder til i Kyrksæterøra.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7200 Kyrksæterøra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post@heim.kommune.no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920 920 004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 KOMMUNE</a:t>
            </a:r>
          </a:p>
        </p:txBody>
      </p:sp>
    </p:spTree>
  </p:cSld>
  <p:clrMapOvr>
    <a:masterClrMapping xmlns:a="http://schemas.openxmlformats.org/drawingml/2006/main"/>
  </p:clrMapOvr>
</p:sld>
</file>