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107f339ec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c7d7a678e0480a"/>
  </p:sldMasterIdLst>
  <p:sldIdLst>
    <p:sldId xmlns:r="http://schemas.openxmlformats.org/officeDocument/2006/relationships" id="256" r:id="R16e56f148e5742a1"/>
    <p:sldId xmlns:r="http://schemas.openxmlformats.org/officeDocument/2006/relationships" id="257" r:id="Rf4881f57cb934933"/>
    <p:sldId xmlns:r="http://schemas.openxmlformats.org/officeDocument/2006/relationships" id="258" r:id="R71a7db307c524522"/>
    <p:sldId xmlns:r="http://schemas.openxmlformats.org/officeDocument/2006/relationships" id="259" r:id="Raa068982fa594fc6"/>
    <p:sldId xmlns:r="http://schemas.openxmlformats.org/officeDocument/2006/relationships" id="260" r:id="Rbd5f98e62c6a4747"/>
    <p:sldId xmlns:r="http://schemas.openxmlformats.org/officeDocument/2006/relationships" id="261" r:id="R5fe7c27646064ca6"/>
    <p:sldId xmlns:r="http://schemas.openxmlformats.org/officeDocument/2006/relationships" id="262" r:id="Re44b4c9ef0bd45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7d7a678e0480a" /><Relationship Type="http://schemas.openxmlformats.org/officeDocument/2006/relationships/slide" Target="/ppt/slides/slide1.xml" Id="R16e56f148e5742a1" /><Relationship Type="http://schemas.openxmlformats.org/officeDocument/2006/relationships/slide" Target="/ppt/slides/slide2.xml" Id="Rf4881f57cb934933" /><Relationship Type="http://schemas.openxmlformats.org/officeDocument/2006/relationships/slide" Target="/ppt/slides/slide3.xml" Id="R71a7db307c524522" /><Relationship Type="http://schemas.openxmlformats.org/officeDocument/2006/relationships/slide" Target="/ppt/slides/slide4.xml" Id="Raa068982fa594fc6" /><Relationship Type="http://schemas.openxmlformats.org/officeDocument/2006/relationships/slide" Target="/ppt/slides/slide5.xml" Id="Rbd5f98e62c6a4747" /><Relationship Type="http://schemas.openxmlformats.org/officeDocument/2006/relationships/slide" Target="/ppt/slides/slide6.xml" Id="R5fe7c27646064ca6" /><Relationship Type="http://schemas.openxmlformats.org/officeDocument/2006/relationships/slide" Target="/ppt/slides/slide7.xml" Id="Re44b4c9ef0bd45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1640ddad0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934487a1046d7" /><Relationship Type="http://schemas.openxmlformats.org/officeDocument/2006/relationships/theme" Target="/ppt/slideMasters/theme/theme1.xml" Id="R7073b8b13f8a47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e934487a1046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a72b6b84941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85083c4844d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2bf36bd0b45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20db219f6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fbfdcc450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9f4dc9664d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9c67c2ff46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NÆRINGSPARKEN VÅGÅ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NÆRINGSPARKEN VÅGÅ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1 045 233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4 127 310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ANMAS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OTTADALEN ELEKTRO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920 919 782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NÆRINGSPARKEN VÅGÅ AS</a:t>
            </a:r>
          </a:p>
        </p:txBody>
      </p:sp>
    </p:spTree>
  </p:cSld>
  <p:clrMapOvr>
    <a:masterClrMapping xmlns:a="http://schemas.openxmlformats.org/drawingml/2006/main"/>
  </p:clrMapOvr>
</p:sld>
</file>