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10e4cf322846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f2a3502206408f"/>
  </p:sldMasterIdLst>
  <p:sldIdLst>
    <p:sldId xmlns:r="http://schemas.openxmlformats.org/officeDocument/2006/relationships" id="256" r:id="R178bdd9f889c45df"/>
    <p:sldId xmlns:r="http://schemas.openxmlformats.org/officeDocument/2006/relationships" id="257" r:id="R23aa13c7fdf0442b"/>
    <p:sldId xmlns:r="http://schemas.openxmlformats.org/officeDocument/2006/relationships" id="258" r:id="Rd7492c3a26904678"/>
    <p:sldId xmlns:r="http://schemas.openxmlformats.org/officeDocument/2006/relationships" id="259" r:id="R7a33732470b94faa"/>
    <p:sldId xmlns:r="http://schemas.openxmlformats.org/officeDocument/2006/relationships" id="260" r:id="R61c9d4f6977c4f20"/>
    <p:sldId xmlns:r="http://schemas.openxmlformats.org/officeDocument/2006/relationships" id="261" r:id="R193ae637e3d949f2"/>
    <p:sldId xmlns:r="http://schemas.openxmlformats.org/officeDocument/2006/relationships" id="262" r:id="R8f1ddb2b555342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f2a3502206408f" /><Relationship Type="http://schemas.openxmlformats.org/officeDocument/2006/relationships/slide" Target="/ppt/slides/slide1.xml" Id="R178bdd9f889c45df" /><Relationship Type="http://schemas.openxmlformats.org/officeDocument/2006/relationships/slide" Target="/ppt/slides/slide2.xml" Id="R23aa13c7fdf0442b" /><Relationship Type="http://schemas.openxmlformats.org/officeDocument/2006/relationships/slide" Target="/ppt/slides/slide3.xml" Id="Rd7492c3a26904678" /><Relationship Type="http://schemas.openxmlformats.org/officeDocument/2006/relationships/slide" Target="/ppt/slides/slide4.xml" Id="R7a33732470b94faa" /><Relationship Type="http://schemas.openxmlformats.org/officeDocument/2006/relationships/slide" Target="/ppt/slides/slide5.xml" Id="R61c9d4f6977c4f20" /><Relationship Type="http://schemas.openxmlformats.org/officeDocument/2006/relationships/slide" Target="/ppt/slides/slide6.xml" Id="R193ae637e3d949f2" /><Relationship Type="http://schemas.openxmlformats.org/officeDocument/2006/relationships/slide" Target="/ppt/slides/slide7.xml" Id="R8f1ddb2b555342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fc6c3fb6334a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cd51a601f445d" /><Relationship Type="http://schemas.openxmlformats.org/officeDocument/2006/relationships/theme" Target="/ppt/slideMasters/theme/theme1.xml" Id="R0373e5667acb4b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ccd51a601f44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d474f198240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9a1598adc41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f5a5305af46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a2bbc58db45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14ffe577548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93d2b5f0e46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6d9d8ad4347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OUTSIDER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OUTSIDER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OUTSIDER AS ble etablert [år] og holder til i Furnes.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OUTSIDER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OUTSIDER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OUTSIDER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226 655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376 096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392 025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OUTSIDER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RØNNINGEN MAGNE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OUTSIDER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Holtet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2320 Furnes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magne@outsider.as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www.outsider.as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920 915 949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OUTSIDER AS</a:t>
            </a:r>
          </a:p>
        </p:txBody>
      </p:sp>
    </p:spTree>
  </p:cSld>
  <p:clrMapOvr>
    <a:masterClrMapping xmlns:a="http://schemas.openxmlformats.org/drawingml/2006/main"/>
  </p:clrMapOvr>
</p:sld>
</file>