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7d8c5c2a949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686627b4e64a8e"/>
  </p:sldMasterIdLst>
  <p:sldIdLst>
    <p:sldId xmlns:r="http://schemas.openxmlformats.org/officeDocument/2006/relationships" id="256" r:id="R62eda4994d8e4358"/>
    <p:sldId xmlns:r="http://schemas.openxmlformats.org/officeDocument/2006/relationships" id="257" r:id="R51427cb0c1f445de"/>
    <p:sldId xmlns:r="http://schemas.openxmlformats.org/officeDocument/2006/relationships" id="258" r:id="R115e0747742d4d75"/>
    <p:sldId xmlns:r="http://schemas.openxmlformats.org/officeDocument/2006/relationships" id="259" r:id="Rb702b52627cc476c"/>
    <p:sldId xmlns:r="http://schemas.openxmlformats.org/officeDocument/2006/relationships" id="260" r:id="Rd313cef3eb84457b"/>
    <p:sldId xmlns:r="http://schemas.openxmlformats.org/officeDocument/2006/relationships" id="261" r:id="R18b22377796640b2"/>
    <p:sldId xmlns:r="http://schemas.openxmlformats.org/officeDocument/2006/relationships" id="262" r:id="R3ca52d36a77043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686627b4e64a8e" /><Relationship Type="http://schemas.openxmlformats.org/officeDocument/2006/relationships/slide" Target="/ppt/slides/slide1.xml" Id="R62eda4994d8e4358" /><Relationship Type="http://schemas.openxmlformats.org/officeDocument/2006/relationships/slide" Target="/ppt/slides/slide2.xml" Id="R51427cb0c1f445de" /><Relationship Type="http://schemas.openxmlformats.org/officeDocument/2006/relationships/slide" Target="/ppt/slides/slide3.xml" Id="R115e0747742d4d75" /><Relationship Type="http://schemas.openxmlformats.org/officeDocument/2006/relationships/slide" Target="/ppt/slides/slide4.xml" Id="Rb702b52627cc476c" /><Relationship Type="http://schemas.openxmlformats.org/officeDocument/2006/relationships/slide" Target="/ppt/slides/slide5.xml" Id="Rd313cef3eb84457b" /><Relationship Type="http://schemas.openxmlformats.org/officeDocument/2006/relationships/slide" Target="/ppt/slides/slide6.xml" Id="R18b22377796640b2" /><Relationship Type="http://schemas.openxmlformats.org/officeDocument/2006/relationships/slide" Target="/ppt/slides/slide7.xml" Id="R3ca52d36a77043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84acc3a1f348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55200466d46c1" /><Relationship Type="http://schemas.openxmlformats.org/officeDocument/2006/relationships/theme" Target="/ppt/slideMasters/theme/theme1.xml" Id="R94c416c46ad14f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f55200466d46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41411ccdc43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45369d31848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67e0dbd384b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ecd78b83e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4e01296424e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e5d6e66d446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da53059f2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INVEKON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INVEKON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INVEKON AS ble etablert [år] og holder til i Foldereid.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INVEKON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INVEKON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INVEKON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1 145 725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17 048 066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19 885 091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INVEKON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SKEIE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INVEKON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Bjørnar Skeie, Brekkavegen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7985 Foldereid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920 914 152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INVEKON AS</a:t>
            </a:r>
          </a:p>
        </p:txBody>
      </p:sp>
    </p:spTree>
  </p:cSld>
  <p:clrMapOvr>
    <a:masterClrMapping xmlns:a="http://schemas.openxmlformats.org/drawingml/2006/main"/>
  </p:clrMapOvr>
</p:sld>
</file>