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e7bd8247e142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5d5d1ea7ab4ad0"/>
  </p:sldMasterIdLst>
  <p:sldIdLst>
    <p:sldId xmlns:r="http://schemas.openxmlformats.org/officeDocument/2006/relationships" id="256" r:id="R322320101d864718"/>
    <p:sldId xmlns:r="http://schemas.openxmlformats.org/officeDocument/2006/relationships" id="257" r:id="R9ccc567bd2014f13"/>
    <p:sldId xmlns:r="http://schemas.openxmlformats.org/officeDocument/2006/relationships" id="258" r:id="Rcb478400aeb04d75"/>
    <p:sldId xmlns:r="http://schemas.openxmlformats.org/officeDocument/2006/relationships" id="259" r:id="R9bac1a038f604c88"/>
    <p:sldId xmlns:r="http://schemas.openxmlformats.org/officeDocument/2006/relationships" id="260" r:id="Rc2e97ca116d8496e"/>
    <p:sldId xmlns:r="http://schemas.openxmlformats.org/officeDocument/2006/relationships" id="261" r:id="R52a12755c6ab48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d5d1ea7ab4ad0" /><Relationship Type="http://schemas.openxmlformats.org/officeDocument/2006/relationships/slide" Target="/ppt/slides/slide1.xml" Id="R322320101d864718" /><Relationship Type="http://schemas.openxmlformats.org/officeDocument/2006/relationships/slide" Target="/ppt/slides/slide2.xml" Id="R9ccc567bd2014f13" /><Relationship Type="http://schemas.openxmlformats.org/officeDocument/2006/relationships/slide" Target="/ppt/slides/slide3.xml" Id="Rcb478400aeb04d75" /><Relationship Type="http://schemas.openxmlformats.org/officeDocument/2006/relationships/slide" Target="/ppt/slides/slide4.xml" Id="R9bac1a038f604c88" /><Relationship Type="http://schemas.openxmlformats.org/officeDocument/2006/relationships/slide" Target="/ppt/slides/slide5.xml" Id="Rc2e97ca116d8496e" /><Relationship Type="http://schemas.openxmlformats.org/officeDocument/2006/relationships/slide" Target="/ppt/slides/slide6.xml" Id="R52a12755c6ab48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b4981bafb49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8ed7260c84dd8" /><Relationship Type="http://schemas.openxmlformats.org/officeDocument/2006/relationships/theme" Target="/ppt/slideMasters/theme/theme1.xml" Id="R5eb7cbc9026942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8ed7260c84d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9d77b248b4f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04c5f26af40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0acc0a77e46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c25ded2ec4f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847278c7c41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2e0d549c342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CADO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CADO INVEST AS ble etablert [år] og holder til i Naustbukta.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DOLMEN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F. Sverdrups veg 307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7990 Naustbukta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920 904 343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