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a728a2ad4346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d3af5288f479b"/>
  </p:sldMasterIdLst>
  <p:sldIdLst>
    <p:sldId xmlns:r="http://schemas.openxmlformats.org/officeDocument/2006/relationships" id="256" r:id="R862f711843924918"/>
    <p:sldId xmlns:r="http://schemas.openxmlformats.org/officeDocument/2006/relationships" id="257" r:id="R9341c4d02a5c4a23"/>
    <p:sldId xmlns:r="http://schemas.openxmlformats.org/officeDocument/2006/relationships" id="258" r:id="R628f00fa568c44a1"/>
    <p:sldId xmlns:r="http://schemas.openxmlformats.org/officeDocument/2006/relationships" id="259" r:id="R4f08a184121a4015"/>
    <p:sldId xmlns:r="http://schemas.openxmlformats.org/officeDocument/2006/relationships" id="260" r:id="Re23328bbf2c946c3"/>
    <p:sldId xmlns:r="http://schemas.openxmlformats.org/officeDocument/2006/relationships" id="261" r:id="R05027948900f4a53"/>
    <p:sldId xmlns:r="http://schemas.openxmlformats.org/officeDocument/2006/relationships" id="262" r:id="Ra08f06c3091f4c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d3af5288f479b" /><Relationship Type="http://schemas.openxmlformats.org/officeDocument/2006/relationships/slide" Target="/ppt/slides/slide1.xml" Id="R862f711843924918" /><Relationship Type="http://schemas.openxmlformats.org/officeDocument/2006/relationships/slide" Target="/ppt/slides/slide2.xml" Id="R9341c4d02a5c4a23" /><Relationship Type="http://schemas.openxmlformats.org/officeDocument/2006/relationships/slide" Target="/ppt/slides/slide3.xml" Id="R628f00fa568c44a1" /><Relationship Type="http://schemas.openxmlformats.org/officeDocument/2006/relationships/slide" Target="/ppt/slides/slide4.xml" Id="R4f08a184121a4015" /><Relationship Type="http://schemas.openxmlformats.org/officeDocument/2006/relationships/slide" Target="/ppt/slides/slide5.xml" Id="Re23328bbf2c946c3" /><Relationship Type="http://schemas.openxmlformats.org/officeDocument/2006/relationships/slide" Target="/ppt/slides/slide6.xml" Id="R05027948900f4a53" /><Relationship Type="http://schemas.openxmlformats.org/officeDocument/2006/relationships/slide" Target="/ppt/slides/slide7.xml" Id="Ra08f06c3091f4c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7783b612a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cd2acbbc4f7e" /><Relationship Type="http://schemas.openxmlformats.org/officeDocument/2006/relationships/theme" Target="/ppt/slideMasters/theme/theme1.xml" Id="Rf710c8c4c303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8cd2acbbc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f4475fb6b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408b1f038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cc3f79f9b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0086bcb65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b2a55c80a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c638de730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db7ec7e09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LONG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3 516 945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WENLONG LUO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136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920 901 239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LONG CAPITAL AS</a:t>
            </a:r>
          </a:p>
        </p:txBody>
      </p:sp>
    </p:spTree>
  </p:cSld>
  <p:clrMapOvr>
    <a:masterClrMapping xmlns:a="http://schemas.openxmlformats.org/drawingml/2006/main"/>
  </p:clrMapOvr>
</p:sld>
</file>