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a9f325a52d47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f8527b62a140c1"/>
  </p:sldMasterIdLst>
  <p:sldIdLst>
    <p:sldId xmlns:r="http://schemas.openxmlformats.org/officeDocument/2006/relationships" id="256" r:id="R7ed6f41730c3452b"/>
    <p:sldId xmlns:r="http://schemas.openxmlformats.org/officeDocument/2006/relationships" id="257" r:id="R28c99bfaaaf546b0"/>
    <p:sldId xmlns:r="http://schemas.openxmlformats.org/officeDocument/2006/relationships" id="258" r:id="R4f519c759846443e"/>
    <p:sldId xmlns:r="http://schemas.openxmlformats.org/officeDocument/2006/relationships" id="259" r:id="R8ce26d1b41504937"/>
    <p:sldId xmlns:r="http://schemas.openxmlformats.org/officeDocument/2006/relationships" id="260" r:id="Rc49558241b5a4378"/>
    <p:sldId xmlns:r="http://schemas.openxmlformats.org/officeDocument/2006/relationships" id="261" r:id="R866b736203e344f5"/>
    <p:sldId xmlns:r="http://schemas.openxmlformats.org/officeDocument/2006/relationships" id="262" r:id="Rb5145367a8ba408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f8527b62a140c1" /><Relationship Type="http://schemas.openxmlformats.org/officeDocument/2006/relationships/slide" Target="/ppt/slides/slide1.xml" Id="R7ed6f41730c3452b" /><Relationship Type="http://schemas.openxmlformats.org/officeDocument/2006/relationships/slide" Target="/ppt/slides/slide2.xml" Id="R28c99bfaaaf546b0" /><Relationship Type="http://schemas.openxmlformats.org/officeDocument/2006/relationships/slide" Target="/ppt/slides/slide3.xml" Id="R4f519c759846443e" /><Relationship Type="http://schemas.openxmlformats.org/officeDocument/2006/relationships/slide" Target="/ppt/slides/slide4.xml" Id="R8ce26d1b41504937" /><Relationship Type="http://schemas.openxmlformats.org/officeDocument/2006/relationships/slide" Target="/ppt/slides/slide5.xml" Id="Rc49558241b5a4378" /><Relationship Type="http://schemas.openxmlformats.org/officeDocument/2006/relationships/slide" Target="/ppt/slides/slide6.xml" Id="R866b736203e344f5" /><Relationship Type="http://schemas.openxmlformats.org/officeDocument/2006/relationships/slide" Target="/ppt/slides/slide7.xml" Id="Rb5145367a8ba408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048d3f4eab4b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8ddda2f9094b7e" /><Relationship Type="http://schemas.openxmlformats.org/officeDocument/2006/relationships/theme" Target="/ppt/slideMasters/theme/theme1.xml" Id="R0c8873428fff44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8ddda2f9094b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fc6e4fb2654e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e69d12395f48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3be268073c4c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5741c5a2a84d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0d2739dba44b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93b49f6710480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3e64ee2c1045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ERTNES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ERTNES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ERTNES HOLDING AS ble etablert [år] og holder til i Sogndal.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ERTNES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ERTNES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ERTNES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−27 721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3 553 587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4 082 012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ERTNES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ERTNES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ERTNES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Storeåkeren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6856 Sogndal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920 900 968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ERTNES HOLDING AS</a:t>
            </a:r>
          </a:p>
        </p:txBody>
      </p:sp>
    </p:spTree>
  </p:cSld>
  <p:clrMapOvr>
    <a:masterClrMapping xmlns:a="http://schemas.openxmlformats.org/drawingml/2006/main"/>
  </p:clrMapOvr>
</p:sld>
</file>