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68f045e7654a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84e96e2d7f46d6"/>
  </p:sldMasterIdLst>
  <p:sldIdLst>
    <p:sldId xmlns:r="http://schemas.openxmlformats.org/officeDocument/2006/relationships" id="256" r:id="R8da336a1df82475e"/>
    <p:sldId xmlns:r="http://schemas.openxmlformats.org/officeDocument/2006/relationships" id="257" r:id="R794c334910ac46a6"/>
    <p:sldId xmlns:r="http://schemas.openxmlformats.org/officeDocument/2006/relationships" id="258" r:id="R963166ce7c354e58"/>
    <p:sldId xmlns:r="http://schemas.openxmlformats.org/officeDocument/2006/relationships" id="259" r:id="R19f4ec683e024b61"/>
    <p:sldId xmlns:r="http://schemas.openxmlformats.org/officeDocument/2006/relationships" id="260" r:id="R0c492db382cd4bdb"/>
    <p:sldId xmlns:r="http://schemas.openxmlformats.org/officeDocument/2006/relationships" id="261" r:id="Raeb3086b2a324f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84e96e2d7f46d6" /><Relationship Type="http://schemas.openxmlformats.org/officeDocument/2006/relationships/slide" Target="/ppt/slides/slide1.xml" Id="R8da336a1df82475e" /><Relationship Type="http://schemas.openxmlformats.org/officeDocument/2006/relationships/slide" Target="/ppt/slides/slide2.xml" Id="R794c334910ac46a6" /><Relationship Type="http://schemas.openxmlformats.org/officeDocument/2006/relationships/slide" Target="/ppt/slides/slide3.xml" Id="R963166ce7c354e58" /><Relationship Type="http://schemas.openxmlformats.org/officeDocument/2006/relationships/slide" Target="/ppt/slides/slide4.xml" Id="R19f4ec683e024b61" /><Relationship Type="http://schemas.openxmlformats.org/officeDocument/2006/relationships/slide" Target="/ppt/slides/slide5.xml" Id="R0c492db382cd4bdb" /><Relationship Type="http://schemas.openxmlformats.org/officeDocument/2006/relationships/slide" Target="/ppt/slides/slide6.xml" Id="Raeb3086b2a324f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b91e95d10e49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6d2f43167461e" /><Relationship Type="http://schemas.openxmlformats.org/officeDocument/2006/relationships/theme" Target="/ppt/slideMasters/theme/theme1.xml" Id="R1e7f31a7262c49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76d2f4316746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0c9935c0a47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084a3b5b740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96faae3ec45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c3cdea16d45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32b42ce324c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a6c9ca0f54a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NEXT MARK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 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NEXT MARK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 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 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 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−96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 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920 900 607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 MARK AS</a:t>
            </a:r>
          </a:p>
        </p:txBody>
      </p:sp>
    </p:spTree>
  </p:cSld>
  <p:clrMapOvr>
    <a:masterClrMapping xmlns:a="http://schemas.openxmlformats.org/drawingml/2006/main"/>
  </p:clrMapOvr>
</p:sld>
</file>