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dd6e202fa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e37722990474c"/>
  </p:sldMasterIdLst>
  <p:sldIdLst>
    <p:sldId xmlns:r="http://schemas.openxmlformats.org/officeDocument/2006/relationships" id="256" r:id="R7ed61a171e0145b8"/>
    <p:sldId xmlns:r="http://schemas.openxmlformats.org/officeDocument/2006/relationships" id="257" r:id="R1f82e76ab5b94d21"/>
    <p:sldId xmlns:r="http://schemas.openxmlformats.org/officeDocument/2006/relationships" id="258" r:id="R28ea465080d14ccc"/>
    <p:sldId xmlns:r="http://schemas.openxmlformats.org/officeDocument/2006/relationships" id="259" r:id="Re232e91936d74d36"/>
    <p:sldId xmlns:r="http://schemas.openxmlformats.org/officeDocument/2006/relationships" id="260" r:id="Rde40f8b04f084b23"/>
    <p:sldId xmlns:r="http://schemas.openxmlformats.org/officeDocument/2006/relationships" id="261" r:id="R7d694eb99e41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e37722990474c" /><Relationship Type="http://schemas.openxmlformats.org/officeDocument/2006/relationships/slide" Target="/ppt/slides/slide1.xml" Id="R7ed61a171e0145b8" /><Relationship Type="http://schemas.openxmlformats.org/officeDocument/2006/relationships/slide" Target="/ppt/slides/slide2.xml" Id="R1f82e76ab5b94d21" /><Relationship Type="http://schemas.openxmlformats.org/officeDocument/2006/relationships/slide" Target="/ppt/slides/slide3.xml" Id="R28ea465080d14ccc" /><Relationship Type="http://schemas.openxmlformats.org/officeDocument/2006/relationships/slide" Target="/ppt/slides/slide4.xml" Id="Re232e91936d74d36" /><Relationship Type="http://schemas.openxmlformats.org/officeDocument/2006/relationships/slide" Target="/ppt/slides/slide5.xml" Id="Rde40f8b04f084b23" /><Relationship Type="http://schemas.openxmlformats.org/officeDocument/2006/relationships/slide" Target="/ppt/slides/slide6.xml" Id="R7d694eb99e41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ce57807cc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c99d5d6a40c7" /><Relationship Type="http://schemas.openxmlformats.org/officeDocument/2006/relationships/theme" Target="/ppt/slideMasters/theme/theme1.xml" Id="Rc6aae74cc419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3c99d5d6a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3d54bae2a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3e949692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5d94fcdd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a2bd9dd7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88240cf4b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46d76236a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