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61a3bd6468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dc6eb4faa48a1"/>
  </p:sldMasterIdLst>
  <p:sldIdLst>
    <p:sldId xmlns:r="http://schemas.openxmlformats.org/officeDocument/2006/relationships" id="256" r:id="R38ad2d0208d44319"/>
    <p:sldId xmlns:r="http://schemas.openxmlformats.org/officeDocument/2006/relationships" id="257" r:id="R7b28af77c03c4178"/>
    <p:sldId xmlns:r="http://schemas.openxmlformats.org/officeDocument/2006/relationships" id="258" r:id="R5c42470734b64487"/>
    <p:sldId xmlns:r="http://schemas.openxmlformats.org/officeDocument/2006/relationships" id="259" r:id="Ra4fa85b67e054ce9"/>
    <p:sldId xmlns:r="http://schemas.openxmlformats.org/officeDocument/2006/relationships" id="260" r:id="Re4eacae691484f78"/>
    <p:sldId xmlns:r="http://schemas.openxmlformats.org/officeDocument/2006/relationships" id="261" r:id="Rd071ebe3bbff4b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dc6eb4faa48a1" /><Relationship Type="http://schemas.openxmlformats.org/officeDocument/2006/relationships/slide" Target="/ppt/slides/slide1.xml" Id="R38ad2d0208d44319" /><Relationship Type="http://schemas.openxmlformats.org/officeDocument/2006/relationships/slide" Target="/ppt/slides/slide2.xml" Id="R7b28af77c03c4178" /><Relationship Type="http://schemas.openxmlformats.org/officeDocument/2006/relationships/slide" Target="/ppt/slides/slide3.xml" Id="R5c42470734b64487" /><Relationship Type="http://schemas.openxmlformats.org/officeDocument/2006/relationships/slide" Target="/ppt/slides/slide4.xml" Id="Ra4fa85b67e054ce9" /><Relationship Type="http://schemas.openxmlformats.org/officeDocument/2006/relationships/slide" Target="/ppt/slides/slide5.xml" Id="Re4eacae691484f78" /><Relationship Type="http://schemas.openxmlformats.org/officeDocument/2006/relationships/slide" Target="/ppt/slides/slide6.xml" Id="Rd071ebe3bbff4b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e7c110e3740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09f3001f14e10" /><Relationship Type="http://schemas.openxmlformats.org/officeDocument/2006/relationships/theme" Target="/ppt/slideMasters/theme/theme1.xml" Id="R37823af7e3f1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809f3001f1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275076e5840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9246aafeb48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866f04df848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aabd95c4e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f3bbc51b847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dbcb8d5904e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PROCRED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PROCRED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PROCRED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PROCRED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PROCRED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PROCRED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PROCRED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920 899 072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PROCRED AS</a:t>
            </a:r>
          </a:p>
        </p:txBody>
      </p:sp>
    </p:spTree>
  </p:cSld>
  <p:clrMapOvr>
    <a:masterClrMapping xmlns:a="http://schemas.openxmlformats.org/drawingml/2006/main"/>
  </p:clrMapOvr>
</p:sld>
</file>