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8cb7c0646b41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66f74dfb69429d"/>
  </p:sldMasterIdLst>
  <p:sldIdLst>
    <p:sldId xmlns:r="http://schemas.openxmlformats.org/officeDocument/2006/relationships" id="256" r:id="R91cd570932fe411a"/>
    <p:sldId xmlns:r="http://schemas.openxmlformats.org/officeDocument/2006/relationships" id="257" r:id="R914a2eccc60540cf"/>
    <p:sldId xmlns:r="http://schemas.openxmlformats.org/officeDocument/2006/relationships" id="258" r:id="R9572e1f487624142"/>
    <p:sldId xmlns:r="http://schemas.openxmlformats.org/officeDocument/2006/relationships" id="259" r:id="R0ff9898573c64b54"/>
    <p:sldId xmlns:r="http://schemas.openxmlformats.org/officeDocument/2006/relationships" id="260" r:id="Rd6cf43fcc1954eba"/>
    <p:sldId xmlns:r="http://schemas.openxmlformats.org/officeDocument/2006/relationships" id="261" r:id="R7e3b71564d9c4656"/>
    <p:sldId xmlns:r="http://schemas.openxmlformats.org/officeDocument/2006/relationships" id="262" r:id="R3feec26c0c69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6f74dfb69429d" /><Relationship Type="http://schemas.openxmlformats.org/officeDocument/2006/relationships/slide" Target="/ppt/slides/slide1.xml" Id="R91cd570932fe411a" /><Relationship Type="http://schemas.openxmlformats.org/officeDocument/2006/relationships/slide" Target="/ppt/slides/slide2.xml" Id="R914a2eccc60540cf" /><Relationship Type="http://schemas.openxmlformats.org/officeDocument/2006/relationships/slide" Target="/ppt/slides/slide3.xml" Id="R9572e1f487624142" /><Relationship Type="http://schemas.openxmlformats.org/officeDocument/2006/relationships/slide" Target="/ppt/slides/slide4.xml" Id="R0ff9898573c64b54" /><Relationship Type="http://schemas.openxmlformats.org/officeDocument/2006/relationships/slide" Target="/ppt/slides/slide5.xml" Id="Rd6cf43fcc1954eba" /><Relationship Type="http://schemas.openxmlformats.org/officeDocument/2006/relationships/slide" Target="/ppt/slides/slide6.xml" Id="R7e3b71564d9c4656" /><Relationship Type="http://schemas.openxmlformats.org/officeDocument/2006/relationships/slide" Target="/ppt/slides/slide7.xml" Id="R3feec26c0c69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5ab643538c4f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b5a9e58d34368" /><Relationship Type="http://schemas.openxmlformats.org/officeDocument/2006/relationships/theme" Target="/ppt/slideMasters/theme/theme1.xml" Id="R34ad8c50978b42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2b5a9e58d343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dd94a0fe04f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0e135d5c34f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8dd7393144c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976ccae484e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d1e40f4bc44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4af5504fe4a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03020ad1d40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DESTINY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DESTINY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DESTINY AS ble etablert [år] og holder til i Flå.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DESTINY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DESTINY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DESTINY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DESTINY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HANSSON CARL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DESTINY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Gulsvikvegen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3539 Flå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920 897 231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DESTINY AS</a:t>
            </a:r>
          </a:p>
        </p:txBody>
      </p:sp>
    </p:spTree>
  </p:cSld>
  <p:clrMapOvr>
    <a:masterClrMapping xmlns:a="http://schemas.openxmlformats.org/drawingml/2006/main"/>
  </p:clrMapOvr>
</p:sld>
</file>