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da91a8aeed148d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1db14199884f29"/>
  </p:sldMasterIdLst>
  <p:sldIdLst>
    <p:sldId xmlns:r="http://schemas.openxmlformats.org/officeDocument/2006/relationships" id="256" r:id="Re762cfaf185e48e4"/>
    <p:sldId xmlns:r="http://schemas.openxmlformats.org/officeDocument/2006/relationships" id="257" r:id="R9997c9349f7e4047"/>
    <p:sldId xmlns:r="http://schemas.openxmlformats.org/officeDocument/2006/relationships" id="258" r:id="Rc8a87a7620894385"/>
    <p:sldId xmlns:r="http://schemas.openxmlformats.org/officeDocument/2006/relationships" id="259" r:id="R4b240f02a86d4abd"/>
    <p:sldId xmlns:r="http://schemas.openxmlformats.org/officeDocument/2006/relationships" id="260" r:id="R11a81027c2844d7d"/>
    <p:sldId xmlns:r="http://schemas.openxmlformats.org/officeDocument/2006/relationships" id="261" r:id="Rb0c00e7acd5c4e4c"/>
    <p:sldId xmlns:r="http://schemas.openxmlformats.org/officeDocument/2006/relationships" id="262" r:id="R8d1ac96b9241450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1db14199884f29" /><Relationship Type="http://schemas.openxmlformats.org/officeDocument/2006/relationships/slide" Target="/ppt/slides/slide1.xml" Id="Re762cfaf185e48e4" /><Relationship Type="http://schemas.openxmlformats.org/officeDocument/2006/relationships/slide" Target="/ppt/slides/slide2.xml" Id="R9997c9349f7e4047" /><Relationship Type="http://schemas.openxmlformats.org/officeDocument/2006/relationships/slide" Target="/ppt/slides/slide3.xml" Id="Rc8a87a7620894385" /><Relationship Type="http://schemas.openxmlformats.org/officeDocument/2006/relationships/slide" Target="/ppt/slides/slide4.xml" Id="R4b240f02a86d4abd" /><Relationship Type="http://schemas.openxmlformats.org/officeDocument/2006/relationships/slide" Target="/ppt/slides/slide5.xml" Id="R11a81027c2844d7d" /><Relationship Type="http://schemas.openxmlformats.org/officeDocument/2006/relationships/slide" Target="/ppt/slides/slide6.xml" Id="Rb0c00e7acd5c4e4c" /><Relationship Type="http://schemas.openxmlformats.org/officeDocument/2006/relationships/slide" Target="/ppt/slides/slide7.xml" Id="R8d1ac96b9241450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c9b2d3f82340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831a98923746bc" /><Relationship Type="http://schemas.openxmlformats.org/officeDocument/2006/relationships/theme" Target="/ppt/slideMasters/theme/theme1.xml" Id="R55ca486e3f3b4f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831a98923746b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75e9ee25249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14b72240c44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6b426bdae4d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b1cfa015a42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22a80dce445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242ca3085848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ff2198cab142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NAWAB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NAWAB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NAWAB RESTAURANT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NAWAB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NAWAB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NAWAB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8 471 298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−72 607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−845 833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124 469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2 205 301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NAWAB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ASLAM TOQEER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IQBAL AMER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NAEEM TAYYAB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NAWAB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Inndalsveien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920 895 352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NAWAB RESTAURANT AS</a:t>
            </a:r>
          </a:p>
        </p:txBody>
      </p:sp>
    </p:spTree>
  </p:cSld>
  <p:clrMapOvr>
    <a:masterClrMapping xmlns:a="http://schemas.openxmlformats.org/drawingml/2006/main"/>
  </p:clrMapOvr>
</p:sld>
</file>