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962eed776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c28fb50994773"/>
  </p:sldMasterIdLst>
  <p:sldIdLst>
    <p:sldId xmlns:r="http://schemas.openxmlformats.org/officeDocument/2006/relationships" id="256" r:id="R9c44cf30bd804b0b"/>
    <p:sldId xmlns:r="http://schemas.openxmlformats.org/officeDocument/2006/relationships" id="257" r:id="R53add1524cdc4ee5"/>
    <p:sldId xmlns:r="http://schemas.openxmlformats.org/officeDocument/2006/relationships" id="258" r:id="R8a05c656c90a4d3e"/>
    <p:sldId xmlns:r="http://schemas.openxmlformats.org/officeDocument/2006/relationships" id="259" r:id="R6a82f48bd44e4114"/>
    <p:sldId xmlns:r="http://schemas.openxmlformats.org/officeDocument/2006/relationships" id="260" r:id="Rf5061e971ba84256"/>
    <p:sldId xmlns:r="http://schemas.openxmlformats.org/officeDocument/2006/relationships" id="261" r:id="R5af2174f1d8245d7"/>
    <p:sldId xmlns:r="http://schemas.openxmlformats.org/officeDocument/2006/relationships" id="262" r:id="R56fa5deb7f13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c28fb50994773" /><Relationship Type="http://schemas.openxmlformats.org/officeDocument/2006/relationships/slide" Target="/ppt/slides/slide1.xml" Id="R9c44cf30bd804b0b" /><Relationship Type="http://schemas.openxmlformats.org/officeDocument/2006/relationships/slide" Target="/ppt/slides/slide2.xml" Id="R53add1524cdc4ee5" /><Relationship Type="http://schemas.openxmlformats.org/officeDocument/2006/relationships/slide" Target="/ppt/slides/slide3.xml" Id="R8a05c656c90a4d3e" /><Relationship Type="http://schemas.openxmlformats.org/officeDocument/2006/relationships/slide" Target="/ppt/slides/slide4.xml" Id="R6a82f48bd44e4114" /><Relationship Type="http://schemas.openxmlformats.org/officeDocument/2006/relationships/slide" Target="/ppt/slides/slide5.xml" Id="Rf5061e971ba84256" /><Relationship Type="http://schemas.openxmlformats.org/officeDocument/2006/relationships/slide" Target="/ppt/slides/slide6.xml" Id="R5af2174f1d8245d7" /><Relationship Type="http://schemas.openxmlformats.org/officeDocument/2006/relationships/slide" Target="/ppt/slides/slide7.xml" Id="R56fa5deb7f13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4f9b92fd5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07f6958f4a51" /><Relationship Type="http://schemas.openxmlformats.org/officeDocument/2006/relationships/theme" Target="/ppt/slideMasters/theme/theme1.xml" Id="R1859d00a28d7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e07f6958f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67176a7e2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60cd3efae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b645978e7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b426b44e4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e05b5d387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0cc6c9b78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64b511a3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ORKDALSVEIEN 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ORKDALSVEIEN 30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1 660 390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13 883 518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Blaasmo, Lianvegen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920 891 802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ORKDALSVEIEN 30 AS</a:t>
            </a:r>
          </a:p>
        </p:txBody>
      </p:sp>
    </p:spTree>
  </p:cSld>
  <p:clrMapOvr>
    <a:masterClrMapping xmlns:a="http://schemas.openxmlformats.org/drawingml/2006/main"/>
  </p:clrMapOvr>
</p:sld>
</file>