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d0199166f6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6d0756b8c84c1c"/>
  </p:sldMasterIdLst>
  <p:sldIdLst>
    <p:sldId xmlns:r="http://schemas.openxmlformats.org/officeDocument/2006/relationships" id="256" r:id="Ra1547507afaa4bca"/>
    <p:sldId xmlns:r="http://schemas.openxmlformats.org/officeDocument/2006/relationships" id="257" r:id="Rfc84a477e15e4fc2"/>
    <p:sldId xmlns:r="http://schemas.openxmlformats.org/officeDocument/2006/relationships" id="258" r:id="Rd241846c85304d80"/>
    <p:sldId xmlns:r="http://schemas.openxmlformats.org/officeDocument/2006/relationships" id="259" r:id="R438a793b28eb4de8"/>
    <p:sldId xmlns:r="http://schemas.openxmlformats.org/officeDocument/2006/relationships" id="260" r:id="Rc0bca622143543ff"/>
    <p:sldId xmlns:r="http://schemas.openxmlformats.org/officeDocument/2006/relationships" id="261" r:id="Raf0f1e782082468d"/>
    <p:sldId xmlns:r="http://schemas.openxmlformats.org/officeDocument/2006/relationships" id="262" r:id="R7c50fd7fe471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d0756b8c84c1c" /><Relationship Type="http://schemas.openxmlformats.org/officeDocument/2006/relationships/slide" Target="/ppt/slides/slide1.xml" Id="Ra1547507afaa4bca" /><Relationship Type="http://schemas.openxmlformats.org/officeDocument/2006/relationships/slide" Target="/ppt/slides/slide2.xml" Id="Rfc84a477e15e4fc2" /><Relationship Type="http://schemas.openxmlformats.org/officeDocument/2006/relationships/slide" Target="/ppt/slides/slide3.xml" Id="Rd241846c85304d80" /><Relationship Type="http://schemas.openxmlformats.org/officeDocument/2006/relationships/slide" Target="/ppt/slides/slide4.xml" Id="R438a793b28eb4de8" /><Relationship Type="http://schemas.openxmlformats.org/officeDocument/2006/relationships/slide" Target="/ppt/slides/slide5.xml" Id="Rc0bca622143543ff" /><Relationship Type="http://schemas.openxmlformats.org/officeDocument/2006/relationships/slide" Target="/ppt/slides/slide6.xml" Id="Raf0f1e782082468d" /><Relationship Type="http://schemas.openxmlformats.org/officeDocument/2006/relationships/slide" Target="/ppt/slides/slide7.xml" Id="R7c50fd7fe471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b1a6456b34f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e45eedf684d09" /><Relationship Type="http://schemas.openxmlformats.org/officeDocument/2006/relationships/theme" Target="/ppt/slideMasters/theme/theme1.xml" Id="R8cbca607e4614c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2e45eedf68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40a253b09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85128d2f04b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37296251f4a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708cad654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c71ac166443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007fcba9041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53590bb1a4e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PREMIUM MOTORSPORT INSURANCE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MOTORSPORT INSURANCE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PREMIUM MOTORSPORT INSURANCE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MOTORSPORT INSURANCE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MOTORSPORT INSURANCE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MOTORSPORT INSURANCE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−5 165 631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MOTORSPORT INSURANCE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ØSTBERG MORTEN KRISTIAN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FSYS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MOTORSPORT INSURANCE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920 890 768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MOTORSPORT INSURANCE AS</a:t>
            </a:r>
          </a:p>
        </p:txBody>
      </p:sp>
    </p:spTree>
  </p:cSld>
  <p:clrMapOvr>
    <a:masterClrMapping xmlns:a="http://schemas.openxmlformats.org/drawingml/2006/main"/>
  </p:clrMapOvr>
</p:sld>
</file>