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f25af7490a41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7b1e167f2f4c39"/>
  </p:sldMasterIdLst>
  <p:sldIdLst>
    <p:sldId xmlns:r="http://schemas.openxmlformats.org/officeDocument/2006/relationships" id="256" r:id="Rd29acb4ffc524051"/>
    <p:sldId xmlns:r="http://schemas.openxmlformats.org/officeDocument/2006/relationships" id="257" r:id="Rb097cd5adfa34fbf"/>
    <p:sldId xmlns:r="http://schemas.openxmlformats.org/officeDocument/2006/relationships" id="258" r:id="Ra8e982b6c4e348fc"/>
    <p:sldId xmlns:r="http://schemas.openxmlformats.org/officeDocument/2006/relationships" id="259" r:id="R89949681280c4ac7"/>
    <p:sldId xmlns:r="http://schemas.openxmlformats.org/officeDocument/2006/relationships" id="260" r:id="R6611f8f953c04f95"/>
    <p:sldId xmlns:r="http://schemas.openxmlformats.org/officeDocument/2006/relationships" id="261" r:id="Ra228b4ae007a411b"/>
    <p:sldId xmlns:r="http://schemas.openxmlformats.org/officeDocument/2006/relationships" id="262" r:id="R329291dc5e8e46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b1e167f2f4c39" /><Relationship Type="http://schemas.openxmlformats.org/officeDocument/2006/relationships/slide" Target="/ppt/slides/slide1.xml" Id="Rd29acb4ffc524051" /><Relationship Type="http://schemas.openxmlformats.org/officeDocument/2006/relationships/slide" Target="/ppt/slides/slide2.xml" Id="Rb097cd5adfa34fbf" /><Relationship Type="http://schemas.openxmlformats.org/officeDocument/2006/relationships/slide" Target="/ppt/slides/slide3.xml" Id="Ra8e982b6c4e348fc" /><Relationship Type="http://schemas.openxmlformats.org/officeDocument/2006/relationships/slide" Target="/ppt/slides/slide4.xml" Id="R89949681280c4ac7" /><Relationship Type="http://schemas.openxmlformats.org/officeDocument/2006/relationships/slide" Target="/ppt/slides/slide5.xml" Id="R6611f8f953c04f95" /><Relationship Type="http://schemas.openxmlformats.org/officeDocument/2006/relationships/slide" Target="/ppt/slides/slide6.xml" Id="Ra228b4ae007a411b" /><Relationship Type="http://schemas.openxmlformats.org/officeDocument/2006/relationships/slide" Target="/ppt/slides/slide7.xml" Id="R329291dc5e8e46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9833b380742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2305ee6d142bf" /><Relationship Type="http://schemas.openxmlformats.org/officeDocument/2006/relationships/theme" Target="/ppt/slideMasters/theme/theme1.xml" Id="Rd97541f38eab4d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f2305ee6d142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bd5ae386546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b1952dae040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5c4f8a9a841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55179f1ef48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5caa643f246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b4f3759c049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908b44d3e4d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SUCUS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SUCUS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−2 833 869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1 004 876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ELEVARE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GRANERUD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SUCUS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Kittel-Nielsens vei 61B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920 890 563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SUCUS HOLDING AS</a:t>
            </a:r>
          </a:p>
        </p:txBody>
      </p:sp>
    </p:spTree>
  </p:cSld>
  <p:clrMapOvr>
    <a:masterClrMapping xmlns:a="http://schemas.openxmlformats.org/drawingml/2006/main"/>
  </p:clrMapOvr>
</p:sld>
</file>