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3ddf22f68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63e0026fb14dae"/>
  </p:sldMasterIdLst>
  <p:sldIdLst>
    <p:sldId xmlns:r="http://schemas.openxmlformats.org/officeDocument/2006/relationships" id="256" r:id="R22570396970545d2"/>
    <p:sldId xmlns:r="http://schemas.openxmlformats.org/officeDocument/2006/relationships" id="257" r:id="R02efc9c2ff7a4a44"/>
    <p:sldId xmlns:r="http://schemas.openxmlformats.org/officeDocument/2006/relationships" id="258" r:id="Redad586145704d6c"/>
    <p:sldId xmlns:r="http://schemas.openxmlformats.org/officeDocument/2006/relationships" id="259" r:id="Rf7d03de6a7f542ff"/>
    <p:sldId xmlns:r="http://schemas.openxmlformats.org/officeDocument/2006/relationships" id="260" r:id="R070c7c6de9cf42f3"/>
    <p:sldId xmlns:r="http://schemas.openxmlformats.org/officeDocument/2006/relationships" id="261" r:id="R24ea454c924e443b"/>
    <p:sldId xmlns:r="http://schemas.openxmlformats.org/officeDocument/2006/relationships" id="262" r:id="Rda6e8f59ccba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3e0026fb14dae" /><Relationship Type="http://schemas.openxmlformats.org/officeDocument/2006/relationships/slide" Target="/ppt/slides/slide1.xml" Id="R22570396970545d2" /><Relationship Type="http://schemas.openxmlformats.org/officeDocument/2006/relationships/slide" Target="/ppt/slides/slide2.xml" Id="R02efc9c2ff7a4a44" /><Relationship Type="http://schemas.openxmlformats.org/officeDocument/2006/relationships/slide" Target="/ppt/slides/slide3.xml" Id="Redad586145704d6c" /><Relationship Type="http://schemas.openxmlformats.org/officeDocument/2006/relationships/slide" Target="/ppt/slides/slide4.xml" Id="Rf7d03de6a7f542ff" /><Relationship Type="http://schemas.openxmlformats.org/officeDocument/2006/relationships/slide" Target="/ppt/slides/slide5.xml" Id="R070c7c6de9cf42f3" /><Relationship Type="http://schemas.openxmlformats.org/officeDocument/2006/relationships/slide" Target="/ppt/slides/slide6.xml" Id="R24ea454c924e443b" /><Relationship Type="http://schemas.openxmlformats.org/officeDocument/2006/relationships/slide" Target="/ppt/slides/slide7.xml" Id="Rda6e8f59ccba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77d53bbc9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8d45110384c89" /><Relationship Type="http://schemas.openxmlformats.org/officeDocument/2006/relationships/theme" Target="/ppt/slideMasters/theme/theme1.xml" Id="Rc179b8d6482146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8d45110384c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57d2add2c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f6a5f060b48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07cac0dd5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3ee612e2240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9b6bbd5c4f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d71f0450c43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266153bf248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KONTOREIENDOM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KONTOREIENDOM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3 135 812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95 150 314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175 452 638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 EIDIS ELISABETH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SUNWAY INVEST AS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AMCAR VERKSTED A/S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 HARDY AS  –  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LEIV-BJØRN WALLE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Borg Forvaltning AS, 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920 889 018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KONTOREIENDOM AS</a:t>
            </a:r>
          </a:p>
        </p:txBody>
      </p:sp>
    </p:spTree>
  </p:cSld>
  <p:clrMapOvr>
    <a:masterClrMapping xmlns:a="http://schemas.openxmlformats.org/drawingml/2006/main"/>
  </p:clrMapOvr>
</p:sld>
</file>