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c6e0d2bf5740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d032a31e29435e"/>
  </p:sldMasterIdLst>
  <p:sldIdLst>
    <p:sldId xmlns:r="http://schemas.openxmlformats.org/officeDocument/2006/relationships" id="256" r:id="R9aac261a7cf1486a"/>
    <p:sldId xmlns:r="http://schemas.openxmlformats.org/officeDocument/2006/relationships" id="257" r:id="Rcdf486798077420d"/>
    <p:sldId xmlns:r="http://schemas.openxmlformats.org/officeDocument/2006/relationships" id="258" r:id="Rb0e6243ce0924f4a"/>
    <p:sldId xmlns:r="http://schemas.openxmlformats.org/officeDocument/2006/relationships" id="259" r:id="Rb2f60d02fef54a11"/>
    <p:sldId xmlns:r="http://schemas.openxmlformats.org/officeDocument/2006/relationships" id="260" r:id="Rc0892c369cdb44dc"/>
    <p:sldId xmlns:r="http://schemas.openxmlformats.org/officeDocument/2006/relationships" id="261" r:id="R2de71463d05e4e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d032a31e29435e" /><Relationship Type="http://schemas.openxmlformats.org/officeDocument/2006/relationships/slide" Target="/ppt/slides/slide1.xml" Id="R9aac261a7cf1486a" /><Relationship Type="http://schemas.openxmlformats.org/officeDocument/2006/relationships/slide" Target="/ppt/slides/slide2.xml" Id="Rcdf486798077420d" /><Relationship Type="http://schemas.openxmlformats.org/officeDocument/2006/relationships/slide" Target="/ppt/slides/slide3.xml" Id="Rb0e6243ce0924f4a" /><Relationship Type="http://schemas.openxmlformats.org/officeDocument/2006/relationships/slide" Target="/ppt/slides/slide4.xml" Id="Rb2f60d02fef54a11" /><Relationship Type="http://schemas.openxmlformats.org/officeDocument/2006/relationships/slide" Target="/ppt/slides/slide5.xml" Id="Rc0892c369cdb44dc" /><Relationship Type="http://schemas.openxmlformats.org/officeDocument/2006/relationships/slide" Target="/ppt/slides/slide6.xml" Id="R2de71463d05e4e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711b4821a64a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338e01a9c4d46" /><Relationship Type="http://schemas.openxmlformats.org/officeDocument/2006/relationships/theme" Target="/ppt/slideMasters/theme/theme1.xml" Id="Rb61419c4870b44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d338e01a9c4d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921f0a7fa48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d433786674d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f54383d4443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576bf7a5147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c8c43851749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0e133fe9148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BLOCKCHAIN SOLUTIONS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BLOCKCHAIN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BLOCKCHAIN SOLUTIONS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BLOCKCHAIN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BLOCKCHAIN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BLOCKCHAIN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BLOCKCHAIN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920 876 501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BLOCKCHAIN SOLUTIONS AS</a:t>
            </a:r>
          </a:p>
        </p:txBody>
      </p:sp>
    </p:spTree>
  </p:cSld>
  <p:clrMapOvr>
    <a:masterClrMapping xmlns:a="http://schemas.openxmlformats.org/drawingml/2006/main"/>
  </p:clrMapOvr>
</p:sld>
</file>