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78831bfc2a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063e7f4eca42a1"/>
  </p:sldMasterIdLst>
  <p:sldIdLst>
    <p:sldId xmlns:r="http://schemas.openxmlformats.org/officeDocument/2006/relationships" id="256" r:id="R50e368090f6546b8"/>
    <p:sldId xmlns:r="http://schemas.openxmlformats.org/officeDocument/2006/relationships" id="257" r:id="Rdf9b395b7ce947da"/>
    <p:sldId xmlns:r="http://schemas.openxmlformats.org/officeDocument/2006/relationships" id="258" r:id="R132b9d03f5004c47"/>
    <p:sldId xmlns:r="http://schemas.openxmlformats.org/officeDocument/2006/relationships" id="259" r:id="R6d82f72d3d00481f"/>
    <p:sldId xmlns:r="http://schemas.openxmlformats.org/officeDocument/2006/relationships" id="260" r:id="R76beb125c5344c99"/>
    <p:sldId xmlns:r="http://schemas.openxmlformats.org/officeDocument/2006/relationships" id="261" r:id="R638ec68a0500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63e7f4eca42a1" /><Relationship Type="http://schemas.openxmlformats.org/officeDocument/2006/relationships/slide" Target="/ppt/slides/slide1.xml" Id="R50e368090f6546b8" /><Relationship Type="http://schemas.openxmlformats.org/officeDocument/2006/relationships/slide" Target="/ppt/slides/slide2.xml" Id="Rdf9b395b7ce947da" /><Relationship Type="http://schemas.openxmlformats.org/officeDocument/2006/relationships/slide" Target="/ppt/slides/slide3.xml" Id="R132b9d03f5004c47" /><Relationship Type="http://schemas.openxmlformats.org/officeDocument/2006/relationships/slide" Target="/ppt/slides/slide4.xml" Id="R6d82f72d3d00481f" /><Relationship Type="http://schemas.openxmlformats.org/officeDocument/2006/relationships/slide" Target="/ppt/slides/slide5.xml" Id="R76beb125c5344c99" /><Relationship Type="http://schemas.openxmlformats.org/officeDocument/2006/relationships/slide" Target="/ppt/slides/slide6.xml" Id="R638ec68a0500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e6efb5a2347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d1044c60042e1" /><Relationship Type="http://schemas.openxmlformats.org/officeDocument/2006/relationships/theme" Target="/ppt/slideMasters/theme/theme1.xml" Id="R119ef0acb364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d1044c600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e8ad7450d4e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fb1fbd004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2cd748e54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cbbd80fb9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c8b5b00fd4b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a345fe8564c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LAZYLEGS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LAZYLEGS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LAZYLEGS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LAZYLEGS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LAZYLEGS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LAZYLEGS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LAZYLEGS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920 876 307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LAZYLEGS AS</a:t>
            </a:r>
          </a:p>
        </p:txBody>
      </p:sp>
    </p:spTree>
  </p:cSld>
  <p:clrMapOvr>
    <a:masterClrMapping xmlns:a="http://schemas.openxmlformats.org/drawingml/2006/main"/>
  </p:clrMapOvr>
</p:sld>
</file>