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748e1a5a424e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a833f49cf54fd1"/>
  </p:sldMasterIdLst>
  <p:sldIdLst>
    <p:sldId xmlns:r="http://schemas.openxmlformats.org/officeDocument/2006/relationships" id="256" r:id="Rdc928f12d0894144"/>
    <p:sldId xmlns:r="http://schemas.openxmlformats.org/officeDocument/2006/relationships" id="257" r:id="Rf5db80224bae42d5"/>
    <p:sldId xmlns:r="http://schemas.openxmlformats.org/officeDocument/2006/relationships" id="258" r:id="Rcd4968ba25b241a2"/>
    <p:sldId xmlns:r="http://schemas.openxmlformats.org/officeDocument/2006/relationships" id="259" r:id="R4d378992934e49b3"/>
    <p:sldId xmlns:r="http://schemas.openxmlformats.org/officeDocument/2006/relationships" id="260" r:id="Rf543c649a67f4e67"/>
    <p:sldId xmlns:r="http://schemas.openxmlformats.org/officeDocument/2006/relationships" id="261" r:id="Ra56ed7605e4341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833f49cf54fd1" /><Relationship Type="http://schemas.openxmlformats.org/officeDocument/2006/relationships/slide" Target="/ppt/slides/slide1.xml" Id="Rdc928f12d0894144" /><Relationship Type="http://schemas.openxmlformats.org/officeDocument/2006/relationships/slide" Target="/ppt/slides/slide2.xml" Id="Rf5db80224bae42d5" /><Relationship Type="http://schemas.openxmlformats.org/officeDocument/2006/relationships/slide" Target="/ppt/slides/slide3.xml" Id="Rcd4968ba25b241a2" /><Relationship Type="http://schemas.openxmlformats.org/officeDocument/2006/relationships/slide" Target="/ppt/slides/slide4.xml" Id="R4d378992934e49b3" /><Relationship Type="http://schemas.openxmlformats.org/officeDocument/2006/relationships/slide" Target="/ppt/slides/slide5.xml" Id="Rf543c649a67f4e67" /><Relationship Type="http://schemas.openxmlformats.org/officeDocument/2006/relationships/slide" Target="/ppt/slides/slide6.xml" Id="Ra56ed7605e4341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06f8bca3714b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95b339379499f" /><Relationship Type="http://schemas.openxmlformats.org/officeDocument/2006/relationships/theme" Target="/ppt/slideMasters/theme/theme1.xml" Id="Rc59c4bfd182849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195b33937949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0b70027be42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d3079284a40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9d7e05e694f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09b0966be48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51cae59384b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cff07014749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CTY CITYTRADE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CTY CITYTRADE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CTY CITYTRADE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CTY CITYTRADE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CTY CITYTRADE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CTY CITYTRADE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892 737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CTY CITYTRADE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920 853 897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CTY CITYTRADE AS</a:t>
            </a:r>
          </a:p>
        </p:txBody>
      </p:sp>
    </p:spTree>
  </p:cSld>
  <p:clrMapOvr>
    <a:masterClrMapping xmlns:a="http://schemas.openxmlformats.org/drawingml/2006/main"/>
  </p:clrMapOvr>
</p:sld>
</file>