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b72f814e7b48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71f7852e304053"/>
  </p:sldMasterIdLst>
  <p:sldIdLst>
    <p:sldId xmlns:r="http://schemas.openxmlformats.org/officeDocument/2006/relationships" id="256" r:id="R1d5d28aeb7c0463f"/>
    <p:sldId xmlns:r="http://schemas.openxmlformats.org/officeDocument/2006/relationships" id="257" r:id="Rd50dc42595fc4807"/>
    <p:sldId xmlns:r="http://schemas.openxmlformats.org/officeDocument/2006/relationships" id="258" r:id="R3472995616be443b"/>
    <p:sldId xmlns:r="http://schemas.openxmlformats.org/officeDocument/2006/relationships" id="259" r:id="R27f42f13e98c4a84"/>
    <p:sldId xmlns:r="http://schemas.openxmlformats.org/officeDocument/2006/relationships" id="260" r:id="R23873dd1d4b148a1"/>
    <p:sldId xmlns:r="http://schemas.openxmlformats.org/officeDocument/2006/relationships" id="261" r:id="Rea82c24debb94a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71f7852e304053" /><Relationship Type="http://schemas.openxmlformats.org/officeDocument/2006/relationships/slide" Target="/ppt/slides/slide1.xml" Id="R1d5d28aeb7c0463f" /><Relationship Type="http://schemas.openxmlformats.org/officeDocument/2006/relationships/slide" Target="/ppt/slides/slide2.xml" Id="Rd50dc42595fc4807" /><Relationship Type="http://schemas.openxmlformats.org/officeDocument/2006/relationships/slide" Target="/ppt/slides/slide3.xml" Id="R3472995616be443b" /><Relationship Type="http://schemas.openxmlformats.org/officeDocument/2006/relationships/slide" Target="/ppt/slides/slide4.xml" Id="R27f42f13e98c4a84" /><Relationship Type="http://schemas.openxmlformats.org/officeDocument/2006/relationships/slide" Target="/ppt/slides/slide5.xml" Id="R23873dd1d4b148a1" /><Relationship Type="http://schemas.openxmlformats.org/officeDocument/2006/relationships/slide" Target="/ppt/slides/slide6.xml" Id="Rea82c24debb94a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ed78ddb9b54f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877db6eb64579" /><Relationship Type="http://schemas.openxmlformats.org/officeDocument/2006/relationships/theme" Target="/ppt/slideMasters/theme/theme1.xml" Id="Rd0f8f078b05c49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d877db6eb645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0faa56d6247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bad9ff47d45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d16cbb4bd4c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c1bdec1244b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f4033867640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03d0ca4634c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STABILE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STABILE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STABILE HUS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STABILE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STABILE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STABILE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STABILE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920 853 595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STABILE HUS AS</a:t>
            </a:r>
          </a:p>
        </p:txBody>
      </p:sp>
    </p:spTree>
  </p:cSld>
  <p:clrMapOvr>
    <a:masterClrMapping xmlns:a="http://schemas.openxmlformats.org/drawingml/2006/main"/>
  </p:clrMapOvr>
</p:sld>
</file>